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0"/>
  </p:notesMasterIdLst>
  <p:sldIdLst>
    <p:sldId id="293" r:id="rId2"/>
    <p:sldId id="374" r:id="rId3"/>
    <p:sldId id="375" r:id="rId4"/>
    <p:sldId id="446" r:id="rId5"/>
    <p:sldId id="568" r:id="rId6"/>
    <p:sldId id="569" r:id="rId7"/>
    <p:sldId id="570" r:id="rId8"/>
    <p:sldId id="567" r:id="rId9"/>
    <p:sldId id="572" r:id="rId10"/>
    <p:sldId id="573" r:id="rId11"/>
    <p:sldId id="574" r:id="rId12"/>
    <p:sldId id="575" r:id="rId13"/>
    <p:sldId id="576" r:id="rId14"/>
    <p:sldId id="577" r:id="rId15"/>
    <p:sldId id="578" r:id="rId16"/>
    <p:sldId id="579" r:id="rId17"/>
    <p:sldId id="580" r:id="rId18"/>
    <p:sldId id="581" r:id="rId19"/>
    <p:sldId id="582" r:id="rId20"/>
    <p:sldId id="583" r:id="rId21"/>
    <p:sldId id="584" r:id="rId22"/>
    <p:sldId id="585" r:id="rId23"/>
    <p:sldId id="586" r:id="rId24"/>
    <p:sldId id="587" r:id="rId25"/>
    <p:sldId id="588" r:id="rId26"/>
    <p:sldId id="589" r:id="rId27"/>
    <p:sldId id="590" r:id="rId28"/>
    <p:sldId id="591" r:id="rId29"/>
    <p:sldId id="592" r:id="rId30"/>
    <p:sldId id="593" r:id="rId31"/>
    <p:sldId id="594" r:id="rId32"/>
    <p:sldId id="595" r:id="rId33"/>
    <p:sldId id="596" r:id="rId34"/>
    <p:sldId id="598" r:id="rId35"/>
    <p:sldId id="599" r:id="rId36"/>
    <p:sldId id="600" r:id="rId37"/>
    <p:sldId id="601" r:id="rId38"/>
    <p:sldId id="602" r:id="rId39"/>
    <p:sldId id="603" r:id="rId40"/>
    <p:sldId id="604" r:id="rId41"/>
    <p:sldId id="605" r:id="rId42"/>
    <p:sldId id="606" r:id="rId43"/>
    <p:sldId id="607" r:id="rId44"/>
    <p:sldId id="608" r:id="rId45"/>
    <p:sldId id="609" r:id="rId46"/>
    <p:sldId id="610" r:id="rId47"/>
    <p:sldId id="611" r:id="rId48"/>
    <p:sldId id="612" r:id="rId49"/>
    <p:sldId id="613" r:id="rId50"/>
    <p:sldId id="614" r:id="rId51"/>
    <p:sldId id="615" r:id="rId52"/>
    <p:sldId id="616" r:id="rId53"/>
    <p:sldId id="617" r:id="rId54"/>
    <p:sldId id="618" r:id="rId55"/>
    <p:sldId id="619" r:id="rId56"/>
    <p:sldId id="620" r:id="rId57"/>
    <p:sldId id="621" r:id="rId58"/>
    <p:sldId id="622" r:id="rId59"/>
    <p:sldId id="623" r:id="rId60"/>
    <p:sldId id="624" r:id="rId61"/>
    <p:sldId id="625" r:id="rId62"/>
    <p:sldId id="626" r:id="rId63"/>
    <p:sldId id="627" r:id="rId64"/>
    <p:sldId id="628" r:id="rId65"/>
    <p:sldId id="629" r:id="rId66"/>
    <p:sldId id="630" r:id="rId67"/>
    <p:sldId id="631" r:id="rId68"/>
    <p:sldId id="632" r:id="rId69"/>
    <p:sldId id="633" r:id="rId70"/>
    <p:sldId id="635" r:id="rId71"/>
    <p:sldId id="636" r:id="rId72"/>
    <p:sldId id="637" r:id="rId73"/>
    <p:sldId id="638" r:id="rId74"/>
    <p:sldId id="639" r:id="rId75"/>
    <p:sldId id="634" r:id="rId76"/>
    <p:sldId id="640" r:id="rId77"/>
    <p:sldId id="641" r:id="rId78"/>
    <p:sldId id="642" r:id="rId79"/>
    <p:sldId id="643" r:id="rId80"/>
    <p:sldId id="644" r:id="rId81"/>
    <p:sldId id="645" r:id="rId82"/>
    <p:sldId id="646" r:id="rId83"/>
    <p:sldId id="647" r:id="rId84"/>
    <p:sldId id="648" r:id="rId85"/>
    <p:sldId id="649" r:id="rId86"/>
    <p:sldId id="650" r:id="rId87"/>
    <p:sldId id="651" r:id="rId88"/>
    <p:sldId id="652" r:id="rId89"/>
    <p:sldId id="653" r:id="rId90"/>
    <p:sldId id="654" r:id="rId91"/>
    <p:sldId id="655" r:id="rId92"/>
    <p:sldId id="656" r:id="rId93"/>
    <p:sldId id="657" r:id="rId94"/>
    <p:sldId id="658" r:id="rId95"/>
    <p:sldId id="659" r:id="rId96"/>
    <p:sldId id="660" r:id="rId97"/>
    <p:sldId id="661" r:id="rId98"/>
    <p:sldId id="312" r:id="rId99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BF290EE-E5A5-42F3-AB46-4104388E2807}" v="305" dt="2021-11-06T10:50:12.96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6" autoAdjust="0"/>
    <p:restoredTop sz="89547" autoAdjust="0"/>
  </p:normalViewPr>
  <p:slideViewPr>
    <p:cSldViewPr>
      <p:cViewPr varScale="1">
        <p:scale>
          <a:sx n="102" d="100"/>
          <a:sy n="102" d="100"/>
        </p:scale>
        <p:origin x="1884" y="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87" d="100"/>
          <a:sy n="87" d="100"/>
        </p:scale>
        <p:origin x="384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viewProps" Target="view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microsoft.com/office/2015/10/relationships/revisionInfo" Target="revisionInfo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notesMaster" Target="notesMasters/notesMaster1.xml"/><Relationship Id="rId105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변 구훈" userId="3ff7b78a3b81e618" providerId="LiveId" clId="{DBF290EE-E5A5-42F3-AB46-4104388E2807}"/>
    <pc:docChg chg="undo custSel addSld delSld modSld sldOrd">
      <pc:chgData name="변 구훈" userId="3ff7b78a3b81e618" providerId="LiveId" clId="{DBF290EE-E5A5-42F3-AB46-4104388E2807}" dt="2021-11-06T10:50:19.443" v="3146" actId="22"/>
      <pc:docMkLst>
        <pc:docMk/>
      </pc:docMkLst>
      <pc:sldChg chg="modSp mod">
        <pc:chgData name="변 구훈" userId="3ff7b78a3b81e618" providerId="LiveId" clId="{DBF290EE-E5A5-42F3-AB46-4104388E2807}" dt="2021-11-06T07:44:38.503" v="38"/>
        <pc:sldMkLst>
          <pc:docMk/>
          <pc:sldMk cId="0" sldId="293"/>
        </pc:sldMkLst>
        <pc:spChg chg="mod">
          <ac:chgData name="변 구훈" userId="3ff7b78a3b81e618" providerId="LiveId" clId="{DBF290EE-E5A5-42F3-AB46-4104388E2807}" dt="2021-11-06T07:44:38.503" v="38"/>
          <ac:spMkLst>
            <pc:docMk/>
            <pc:sldMk cId="0" sldId="293"/>
            <ac:spMk id="9" creationId="{00000000-0000-0000-0000-000000000000}"/>
          </ac:spMkLst>
        </pc:spChg>
      </pc:sldChg>
      <pc:sldChg chg="modSp mod">
        <pc:chgData name="변 구훈" userId="3ff7b78a3b81e618" providerId="LiveId" clId="{DBF290EE-E5A5-42F3-AB46-4104388E2807}" dt="2021-11-06T07:45:18.724" v="44" actId="20577"/>
        <pc:sldMkLst>
          <pc:docMk/>
          <pc:sldMk cId="389694312" sldId="374"/>
        </pc:sldMkLst>
        <pc:spChg chg="mod">
          <ac:chgData name="변 구훈" userId="3ff7b78a3b81e618" providerId="LiveId" clId="{DBF290EE-E5A5-42F3-AB46-4104388E2807}" dt="2021-11-06T07:45:18.724" v="44" actId="20577"/>
          <ac:spMkLst>
            <pc:docMk/>
            <pc:sldMk cId="389694312" sldId="374"/>
            <ac:spMk id="3" creationId="{00000000-0000-0000-0000-000000000000}"/>
          </ac:spMkLst>
        </pc:spChg>
      </pc:sldChg>
      <pc:sldChg chg="addSp modSp mod">
        <pc:chgData name="변 구훈" userId="3ff7b78a3b81e618" providerId="LiveId" clId="{DBF290EE-E5A5-42F3-AB46-4104388E2807}" dt="2021-11-06T07:47:25.247" v="76" actId="1076"/>
        <pc:sldMkLst>
          <pc:docMk/>
          <pc:sldMk cId="1595637238" sldId="375"/>
        </pc:sldMkLst>
        <pc:spChg chg="mod">
          <ac:chgData name="변 구훈" userId="3ff7b78a3b81e618" providerId="LiveId" clId="{DBF290EE-E5A5-42F3-AB46-4104388E2807}" dt="2021-11-06T07:45:30.145" v="66"/>
          <ac:spMkLst>
            <pc:docMk/>
            <pc:sldMk cId="1595637238" sldId="375"/>
            <ac:spMk id="2" creationId="{00000000-0000-0000-0000-000000000000}"/>
          </ac:spMkLst>
        </pc:spChg>
        <pc:spChg chg="mod">
          <ac:chgData name="변 구훈" userId="3ff7b78a3b81e618" providerId="LiveId" clId="{DBF290EE-E5A5-42F3-AB46-4104388E2807}" dt="2021-11-06T07:47:13.722" v="74" actId="108"/>
          <ac:spMkLst>
            <pc:docMk/>
            <pc:sldMk cId="1595637238" sldId="375"/>
            <ac:spMk id="3" creationId="{00000000-0000-0000-0000-000000000000}"/>
          </ac:spMkLst>
        </pc:spChg>
        <pc:picChg chg="add mod">
          <ac:chgData name="변 구훈" userId="3ff7b78a3b81e618" providerId="LiveId" clId="{DBF290EE-E5A5-42F3-AB46-4104388E2807}" dt="2021-11-06T07:47:25.247" v="76" actId="1076"/>
          <ac:picMkLst>
            <pc:docMk/>
            <pc:sldMk cId="1595637238" sldId="375"/>
            <ac:picMk id="5" creationId="{71B2092E-4E3C-4794-9C37-62792877CF39}"/>
          </ac:picMkLst>
        </pc:picChg>
      </pc:sldChg>
      <pc:sldChg chg="addSp delSp modSp mod">
        <pc:chgData name="변 구훈" userId="3ff7b78a3b81e618" providerId="LiveId" clId="{DBF290EE-E5A5-42F3-AB46-4104388E2807}" dt="2021-11-06T07:51:03.285" v="97" actId="1076"/>
        <pc:sldMkLst>
          <pc:docMk/>
          <pc:sldMk cId="2560913739" sldId="446"/>
        </pc:sldMkLst>
        <pc:spChg chg="mod">
          <ac:chgData name="변 구훈" userId="3ff7b78a3b81e618" providerId="LiveId" clId="{DBF290EE-E5A5-42F3-AB46-4104388E2807}" dt="2021-11-06T07:47:38.063" v="82"/>
          <ac:spMkLst>
            <pc:docMk/>
            <pc:sldMk cId="2560913739" sldId="446"/>
            <ac:spMk id="2" creationId="{00000000-0000-0000-0000-000000000000}"/>
          </ac:spMkLst>
        </pc:spChg>
        <pc:grpChg chg="add mod">
          <ac:chgData name="변 구훈" userId="3ff7b78a3b81e618" providerId="LiveId" clId="{DBF290EE-E5A5-42F3-AB46-4104388E2807}" dt="2021-11-06T07:51:03.285" v="97" actId="1076"/>
          <ac:grpSpMkLst>
            <pc:docMk/>
            <pc:sldMk cId="2560913739" sldId="446"/>
            <ac:grpSpMk id="8" creationId="{E4D45E6A-8370-40E0-A918-58DC5F5C38FF}"/>
          </ac:grpSpMkLst>
        </pc:grpChg>
        <pc:picChg chg="del">
          <ac:chgData name="변 구훈" userId="3ff7b78a3b81e618" providerId="LiveId" clId="{DBF290EE-E5A5-42F3-AB46-4104388E2807}" dt="2021-11-06T07:50:17.185" v="83" actId="478"/>
          <ac:picMkLst>
            <pc:docMk/>
            <pc:sldMk cId="2560913739" sldId="446"/>
            <ac:picMk id="4" creationId="{8D904066-F509-4D04-881F-09E563AEDB74}"/>
          </ac:picMkLst>
        </pc:picChg>
        <pc:picChg chg="add mod">
          <ac:chgData name="변 구훈" userId="3ff7b78a3b81e618" providerId="LiveId" clId="{DBF290EE-E5A5-42F3-AB46-4104388E2807}" dt="2021-11-06T07:50:54.006" v="93" actId="164"/>
          <ac:picMkLst>
            <pc:docMk/>
            <pc:sldMk cId="2560913739" sldId="446"/>
            <ac:picMk id="5" creationId="{DD2D6997-BA62-492B-B919-A169C2C7DF17}"/>
          </ac:picMkLst>
        </pc:picChg>
        <pc:picChg chg="add mod">
          <ac:chgData name="변 구훈" userId="3ff7b78a3b81e618" providerId="LiveId" clId="{DBF290EE-E5A5-42F3-AB46-4104388E2807}" dt="2021-11-06T07:50:54.006" v="93" actId="164"/>
          <ac:picMkLst>
            <pc:docMk/>
            <pc:sldMk cId="2560913739" sldId="446"/>
            <ac:picMk id="7" creationId="{27450B76-30C2-4BFA-9C48-5D04B1D7BA5F}"/>
          </ac:picMkLst>
        </pc:picChg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3689727511" sldId="511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792446750" sldId="512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2778754459" sldId="513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2887160701" sldId="514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3092611021" sldId="515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986497276" sldId="516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3772540532" sldId="517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1437980826" sldId="518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4100035546" sldId="519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3960786169" sldId="520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1182700157" sldId="521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1867319203" sldId="522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2987012801" sldId="523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3963925270" sldId="524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1029166957" sldId="525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520113527" sldId="526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3546439536" sldId="527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27684781" sldId="528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908386946" sldId="529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1151720351" sldId="530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492044033" sldId="531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4059203067" sldId="532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4223610409" sldId="533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151902071" sldId="534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3462201666" sldId="535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3305745419" sldId="536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9472478" sldId="537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2434832430" sldId="538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3048588335" sldId="539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4253118467" sldId="540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2383019290" sldId="541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3062383628" sldId="542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1747332812" sldId="543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424245147" sldId="544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3920081667" sldId="545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929435995" sldId="546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994492928" sldId="547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311524963" sldId="548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2853181782" sldId="549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2588049972" sldId="550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80029066" sldId="551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645768711" sldId="552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3635309610" sldId="553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1982456256" sldId="554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1694150611" sldId="555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3685855797" sldId="556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1670605755" sldId="558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1816099979" sldId="559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2955191582" sldId="560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2745862016" sldId="561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3665963634" sldId="562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3342683064" sldId="563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1207800768" sldId="564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1795049347" sldId="565"/>
        </pc:sldMkLst>
      </pc:sldChg>
      <pc:sldChg chg="add del">
        <pc:chgData name="변 구훈" userId="3ff7b78a3b81e618" providerId="LiveId" clId="{DBF290EE-E5A5-42F3-AB46-4104388E2807}" dt="2021-11-06T08:00:59.260" v="335" actId="47"/>
        <pc:sldMkLst>
          <pc:docMk/>
          <pc:sldMk cId="1713685019" sldId="566"/>
        </pc:sldMkLst>
      </pc:sldChg>
      <pc:sldChg chg="addSp delSp modSp add mod">
        <pc:chgData name="변 구훈" userId="3ff7b78a3b81e618" providerId="LiveId" clId="{DBF290EE-E5A5-42F3-AB46-4104388E2807}" dt="2021-11-06T08:00:41.818" v="333" actId="1076"/>
        <pc:sldMkLst>
          <pc:docMk/>
          <pc:sldMk cId="1996554245" sldId="567"/>
        </pc:sldMkLst>
        <pc:grpChg chg="del">
          <ac:chgData name="변 구훈" userId="3ff7b78a3b81e618" providerId="LiveId" clId="{DBF290EE-E5A5-42F3-AB46-4104388E2807}" dt="2021-11-06T07:54:34.895" v="112" actId="478"/>
          <ac:grpSpMkLst>
            <pc:docMk/>
            <pc:sldMk cId="1996554245" sldId="567"/>
            <ac:grpSpMk id="8" creationId="{E4D45E6A-8370-40E0-A918-58DC5F5C38FF}"/>
          </ac:grpSpMkLst>
        </pc:grpChg>
        <pc:picChg chg="add mod">
          <ac:chgData name="변 구훈" userId="3ff7b78a3b81e618" providerId="LiveId" clId="{DBF290EE-E5A5-42F3-AB46-4104388E2807}" dt="2021-11-06T08:00:41.818" v="333" actId="1076"/>
          <ac:picMkLst>
            <pc:docMk/>
            <pc:sldMk cId="1996554245" sldId="567"/>
            <ac:picMk id="4" creationId="{74962589-2C4F-4576-9CB1-15752EE9BF0B}"/>
          </ac:picMkLst>
        </pc:picChg>
      </pc:sldChg>
      <pc:sldChg chg="add del">
        <pc:chgData name="변 구훈" userId="3ff7b78a3b81e618" providerId="LiveId" clId="{DBF290EE-E5A5-42F3-AB46-4104388E2807}" dt="2021-11-06T07:52:02.649" v="110" actId="47"/>
        <pc:sldMkLst>
          <pc:docMk/>
          <pc:sldMk cId="2048350504" sldId="567"/>
        </pc:sldMkLst>
      </pc:sldChg>
      <pc:sldChg chg="add del">
        <pc:chgData name="변 구훈" userId="3ff7b78a3b81e618" providerId="LiveId" clId="{DBF290EE-E5A5-42F3-AB46-4104388E2807}" dt="2021-11-06T07:52:02.649" v="110" actId="47"/>
        <pc:sldMkLst>
          <pc:docMk/>
          <pc:sldMk cId="546505912" sldId="568"/>
        </pc:sldMkLst>
      </pc:sldChg>
      <pc:sldChg chg="addSp delSp modSp add mod">
        <pc:chgData name="변 구훈" userId="3ff7b78a3b81e618" providerId="LiveId" clId="{DBF290EE-E5A5-42F3-AB46-4104388E2807}" dt="2021-11-06T07:58:25.389" v="308" actId="1076"/>
        <pc:sldMkLst>
          <pc:docMk/>
          <pc:sldMk cId="2242729686" sldId="568"/>
        </pc:sldMkLst>
        <pc:spChg chg="mod">
          <ac:chgData name="변 구훈" userId="3ff7b78a3b81e618" providerId="LiveId" clId="{DBF290EE-E5A5-42F3-AB46-4104388E2807}" dt="2021-11-06T07:54:41.479" v="114"/>
          <ac:spMkLst>
            <pc:docMk/>
            <pc:sldMk cId="2242729686" sldId="568"/>
            <ac:spMk id="2" creationId="{00000000-0000-0000-0000-000000000000}"/>
          </ac:spMkLst>
        </pc:spChg>
        <pc:spChg chg="mod">
          <ac:chgData name="변 구훈" userId="3ff7b78a3b81e618" providerId="LiveId" clId="{DBF290EE-E5A5-42F3-AB46-4104388E2807}" dt="2021-11-06T07:58:08.252" v="305" actId="20577"/>
          <ac:spMkLst>
            <pc:docMk/>
            <pc:sldMk cId="2242729686" sldId="568"/>
            <ac:spMk id="9" creationId="{A1D395CE-0DF7-4458-BBDF-E08B3D8525C1}"/>
          </ac:spMkLst>
        </pc:spChg>
        <pc:grpChg chg="del">
          <ac:chgData name="변 구훈" userId="3ff7b78a3b81e618" providerId="LiveId" clId="{DBF290EE-E5A5-42F3-AB46-4104388E2807}" dt="2021-11-06T07:54:44.245" v="115" actId="478"/>
          <ac:grpSpMkLst>
            <pc:docMk/>
            <pc:sldMk cId="2242729686" sldId="568"/>
            <ac:grpSpMk id="8" creationId="{4350D314-7DC7-4148-B14F-01EA0AC5713B}"/>
          </ac:grpSpMkLst>
        </pc:grpChg>
        <pc:picChg chg="add mod">
          <ac:chgData name="변 구훈" userId="3ff7b78a3b81e618" providerId="LiveId" clId="{DBF290EE-E5A5-42F3-AB46-4104388E2807}" dt="2021-11-06T07:58:25.389" v="308" actId="1076"/>
          <ac:picMkLst>
            <pc:docMk/>
            <pc:sldMk cId="2242729686" sldId="568"/>
            <ac:picMk id="5" creationId="{142E427D-E9EF-432E-96D7-9FC3C00D6539}"/>
          </ac:picMkLst>
        </pc:picChg>
      </pc:sldChg>
      <pc:sldChg chg="addSp delSp modSp add mod">
        <pc:chgData name="변 구훈" userId="3ff7b78a3b81e618" providerId="LiveId" clId="{DBF290EE-E5A5-42F3-AB46-4104388E2807}" dt="2021-11-06T07:59:55.590" v="324" actId="1076"/>
        <pc:sldMkLst>
          <pc:docMk/>
          <pc:sldMk cId="819208462" sldId="569"/>
        </pc:sldMkLst>
        <pc:spChg chg="del">
          <ac:chgData name="변 구훈" userId="3ff7b78a3b81e618" providerId="LiveId" clId="{DBF290EE-E5A5-42F3-AB46-4104388E2807}" dt="2021-11-06T07:58:59.621" v="310" actId="478"/>
          <ac:spMkLst>
            <pc:docMk/>
            <pc:sldMk cId="819208462" sldId="569"/>
            <ac:spMk id="9" creationId="{A1D395CE-0DF7-4458-BBDF-E08B3D8525C1}"/>
          </ac:spMkLst>
        </pc:spChg>
        <pc:grpChg chg="add mod">
          <ac:chgData name="변 구훈" userId="3ff7b78a3b81e618" providerId="LiveId" clId="{DBF290EE-E5A5-42F3-AB46-4104388E2807}" dt="2021-11-06T07:59:55.590" v="324" actId="1076"/>
          <ac:grpSpMkLst>
            <pc:docMk/>
            <pc:sldMk cId="819208462" sldId="569"/>
            <ac:grpSpMk id="11" creationId="{11CE5149-3205-4C11-A012-A574B8B2E49B}"/>
          </ac:grpSpMkLst>
        </pc:grpChg>
        <pc:picChg chg="add mod">
          <ac:chgData name="변 구훈" userId="3ff7b78a3b81e618" providerId="LiveId" clId="{DBF290EE-E5A5-42F3-AB46-4104388E2807}" dt="2021-11-06T07:59:51.416" v="322" actId="164"/>
          <ac:picMkLst>
            <pc:docMk/>
            <pc:sldMk cId="819208462" sldId="569"/>
            <ac:picMk id="4" creationId="{FD5259E3-4CE3-49DF-91AF-6C29826D1C64}"/>
          </ac:picMkLst>
        </pc:picChg>
        <pc:picChg chg="del">
          <ac:chgData name="변 구훈" userId="3ff7b78a3b81e618" providerId="LiveId" clId="{DBF290EE-E5A5-42F3-AB46-4104388E2807}" dt="2021-11-06T07:58:59.621" v="310" actId="478"/>
          <ac:picMkLst>
            <pc:docMk/>
            <pc:sldMk cId="819208462" sldId="569"/>
            <ac:picMk id="5" creationId="{142E427D-E9EF-432E-96D7-9FC3C00D6539}"/>
          </ac:picMkLst>
        </pc:picChg>
        <pc:picChg chg="add del mod">
          <ac:chgData name="변 구훈" userId="3ff7b78a3b81e618" providerId="LiveId" clId="{DBF290EE-E5A5-42F3-AB46-4104388E2807}" dt="2021-11-06T07:59:33.173" v="318" actId="478"/>
          <ac:picMkLst>
            <pc:docMk/>
            <pc:sldMk cId="819208462" sldId="569"/>
            <ac:picMk id="7" creationId="{BD12AEF1-94A9-4AD9-A232-AF556EAF437C}"/>
          </ac:picMkLst>
        </pc:picChg>
        <pc:picChg chg="add mod">
          <ac:chgData name="변 구훈" userId="3ff7b78a3b81e618" providerId="LiveId" clId="{DBF290EE-E5A5-42F3-AB46-4104388E2807}" dt="2021-11-06T07:59:51.416" v="322" actId="164"/>
          <ac:picMkLst>
            <pc:docMk/>
            <pc:sldMk cId="819208462" sldId="569"/>
            <ac:picMk id="10" creationId="{4E6986E1-AAD5-479D-ACAE-BD9517C96509}"/>
          </ac:picMkLst>
        </pc:picChg>
      </pc:sldChg>
      <pc:sldChg chg="add del">
        <pc:chgData name="변 구훈" userId="3ff7b78a3b81e618" providerId="LiveId" clId="{DBF290EE-E5A5-42F3-AB46-4104388E2807}" dt="2021-11-06T07:52:02.649" v="110" actId="47"/>
        <pc:sldMkLst>
          <pc:docMk/>
          <pc:sldMk cId="1249727360" sldId="569"/>
        </pc:sldMkLst>
      </pc:sldChg>
      <pc:sldChg chg="add del">
        <pc:chgData name="변 구훈" userId="3ff7b78a3b81e618" providerId="LiveId" clId="{DBF290EE-E5A5-42F3-AB46-4104388E2807}" dt="2021-11-06T07:52:02.649" v="110" actId="47"/>
        <pc:sldMkLst>
          <pc:docMk/>
          <pc:sldMk cId="1260046829" sldId="570"/>
        </pc:sldMkLst>
      </pc:sldChg>
      <pc:sldChg chg="addSp delSp modSp add mod">
        <pc:chgData name="변 구훈" userId="3ff7b78a3b81e618" providerId="LiveId" clId="{DBF290EE-E5A5-42F3-AB46-4104388E2807}" dt="2021-11-06T08:00:24.618" v="329" actId="1076"/>
        <pc:sldMkLst>
          <pc:docMk/>
          <pc:sldMk cId="1517309864" sldId="570"/>
        </pc:sldMkLst>
        <pc:grpChg chg="del">
          <ac:chgData name="변 구훈" userId="3ff7b78a3b81e618" providerId="LiveId" clId="{DBF290EE-E5A5-42F3-AB46-4104388E2807}" dt="2021-11-06T07:59:59.495" v="326" actId="478"/>
          <ac:grpSpMkLst>
            <pc:docMk/>
            <pc:sldMk cId="1517309864" sldId="570"/>
            <ac:grpSpMk id="11" creationId="{11CE5149-3205-4C11-A012-A574B8B2E49B}"/>
          </ac:grpSpMkLst>
        </pc:grpChg>
        <pc:picChg chg="add mod">
          <ac:chgData name="변 구훈" userId="3ff7b78a3b81e618" providerId="LiveId" clId="{DBF290EE-E5A5-42F3-AB46-4104388E2807}" dt="2021-11-06T08:00:24.618" v="329" actId="1076"/>
          <ac:picMkLst>
            <pc:docMk/>
            <pc:sldMk cId="1517309864" sldId="570"/>
            <ac:picMk id="5" creationId="{332B855D-B569-419E-A28C-853C34F95DA1}"/>
          </ac:picMkLst>
        </pc:picChg>
      </pc:sldChg>
      <pc:sldChg chg="add del">
        <pc:chgData name="변 구훈" userId="3ff7b78a3b81e618" providerId="LiveId" clId="{DBF290EE-E5A5-42F3-AB46-4104388E2807}" dt="2021-11-06T07:52:02.649" v="110" actId="47"/>
        <pc:sldMkLst>
          <pc:docMk/>
          <pc:sldMk cId="3172470577" sldId="571"/>
        </pc:sldMkLst>
      </pc:sldChg>
      <pc:sldChg chg="add del">
        <pc:chgData name="변 구훈" userId="3ff7b78a3b81e618" providerId="LiveId" clId="{DBF290EE-E5A5-42F3-AB46-4104388E2807}" dt="2021-11-06T08:01:33.679" v="346" actId="47"/>
        <pc:sldMkLst>
          <pc:docMk/>
          <pc:sldMk cId="4128371375" sldId="571"/>
        </pc:sldMkLst>
      </pc:sldChg>
      <pc:sldChg chg="add del">
        <pc:chgData name="변 구훈" userId="3ff7b78a3b81e618" providerId="LiveId" clId="{DBF290EE-E5A5-42F3-AB46-4104388E2807}" dt="2021-11-06T07:52:02.649" v="110" actId="47"/>
        <pc:sldMkLst>
          <pc:docMk/>
          <pc:sldMk cId="1971923779" sldId="572"/>
        </pc:sldMkLst>
      </pc:sldChg>
      <pc:sldChg chg="addSp delSp modSp add mod">
        <pc:chgData name="변 구훈" userId="3ff7b78a3b81e618" providerId="LiveId" clId="{DBF290EE-E5A5-42F3-AB46-4104388E2807}" dt="2021-11-06T08:01:25.805" v="345" actId="1076"/>
        <pc:sldMkLst>
          <pc:docMk/>
          <pc:sldMk cId="3074360501" sldId="572"/>
        </pc:sldMkLst>
        <pc:grpChg chg="add mod">
          <ac:chgData name="변 구훈" userId="3ff7b78a3b81e618" providerId="LiveId" clId="{DBF290EE-E5A5-42F3-AB46-4104388E2807}" dt="2021-11-06T08:01:25.805" v="345" actId="1076"/>
          <ac:grpSpMkLst>
            <pc:docMk/>
            <pc:sldMk cId="3074360501" sldId="572"/>
            <ac:grpSpMk id="8" creationId="{252EB879-AC8A-44AD-BDB3-32550744B348}"/>
          </ac:grpSpMkLst>
        </pc:grpChg>
        <pc:picChg chg="del">
          <ac:chgData name="변 구훈" userId="3ff7b78a3b81e618" providerId="LiveId" clId="{DBF290EE-E5A5-42F3-AB46-4104388E2807}" dt="2021-11-06T08:01:01.623" v="337" actId="478"/>
          <ac:picMkLst>
            <pc:docMk/>
            <pc:sldMk cId="3074360501" sldId="572"/>
            <ac:picMk id="4" creationId="{74962589-2C4F-4576-9CB1-15752EE9BF0B}"/>
          </ac:picMkLst>
        </pc:picChg>
        <pc:picChg chg="add mod">
          <ac:chgData name="변 구훈" userId="3ff7b78a3b81e618" providerId="LiveId" clId="{DBF290EE-E5A5-42F3-AB46-4104388E2807}" dt="2021-11-06T08:01:20.799" v="342" actId="164"/>
          <ac:picMkLst>
            <pc:docMk/>
            <pc:sldMk cId="3074360501" sldId="572"/>
            <ac:picMk id="5" creationId="{49E2DFAA-2078-4D8E-BF70-9BDD38485E49}"/>
          </ac:picMkLst>
        </pc:picChg>
        <pc:picChg chg="add mod">
          <ac:chgData name="변 구훈" userId="3ff7b78a3b81e618" providerId="LiveId" clId="{DBF290EE-E5A5-42F3-AB46-4104388E2807}" dt="2021-11-06T08:01:20.799" v="342" actId="164"/>
          <ac:picMkLst>
            <pc:docMk/>
            <pc:sldMk cId="3074360501" sldId="572"/>
            <ac:picMk id="7" creationId="{7AD326FA-2E8B-48DD-85CE-D5A006C8C0D2}"/>
          </ac:picMkLst>
        </pc:picChg>
      </pc:sldChg>
      <pc:sldChg chg="add del">
        <pc:chgData name="변 구훈" userId="3ff7b78a3b81e618" providerId="LiveId" clId="{DBF290EE-E5A5-42F3-AB46-4104388E2807}" dt="2021-11-06T07:52:02.649" v="110" actId="47"/>
        <pc:sldMkLst>
          <pc:docMk/>
          <pc:sldMk cId="522608354" sldId="573"/>
        </pc:sldMkLst>
      </pc:sldChg>
      <pc:sldChg chg="delSp modSp add mod">
        <pc:chgData name="변 구훈" userId="3ff7b78a3b81e618" providerId="LiveId" clId="{DBF290EE-E5A5-42F3-AB46-4104388E2807}" dt="2021-11-06T08:06:54.973" v="551" actId="27636"/>
        <pc:sldMkLst>
          <pc:docMk/>
          <pc:sldMk cId="3528860924" sldId="573"/>
        </pc:sldMkLst>
        <pc:spChg chg="mod">
          <ac:chgData name="변 구훈" userId="3ff7b78a3b81e618" providerId="LiveId" clId="{DBF290EE-E5A5-42F3-AB46-4104388E2807}" dt="2021-11-06T08:06:54.973" v="551" actId="27636"/>
          <ac:spMkLst>
            <pc:docMk/>
            <pc:sldMk cId="3528860924" sldId="573"/>
            <ac:spMk id="9" creationId="{A1D395CE-0DF7-4458-BBDF-E08B3D8525C1}"/>
          </ac:spMkLst>
        </pc:spChg>
        <pc:picChg chg="del">
          <ac:chgData name="변 구훈" userId="3ff7b78a3b81e618" providerId="LiveId" clId="{DBF290EE-E5A5-42F3-AB46-4104388E2807}" dt="2021-11-06T08:02:08.793" v="348" actId="478"/>
          <ac:picMkLst>
            <pc:docMk/>
            <pc:sldMk cId="3528860924" sldId="573"/>
            <ac:picMk id="5" creationId="{142E427D-E9EF-432E-96D7-9FC3C00D6539}"/>
          </ac:picMkLst>
        </pc:picChg>
      </pc:sldChg>
      <pc:sldChg chg="addSp delSp modSp add mod">
        <pc:chgData name="변 구훈" userId="3ff7b78a3b81e618" providerId="LiveId" clId="{DBF290EE-E5A5-42F3-AB46-4104388E2807}" dt="2021-11-06T08:08:15.806" v="571" actId="1076"/>
        <pc:sldMkLst>
          <pc:docMk/>
          <pc:sldMk cId="1588434047" sldId="574"/>
        </pc:sldMkLst>
        <pc:spChg chg="del">
          <ac:chgData name="변 구훈" userId="3ff7b78a3b81e618" providerId="LiveId" clId="{DBF290EE-E5A5-42F3-AB46-4104388E2807}" dt="2021-11-06T08:06:58.624" v="553" actId="478"/>
          <ac:spMkLst>
            <pc:docMk/>
            <pc:sldMk cId="1588434047" sldId="574"/>
            <ac:spMk id="9" creationId="{A1D395CE-0DF7-4458-BBDF-E08B3D8525C1}"/>
          </ac:spMkLst>
        </pc:spChg>
        <pc:grpChg chg="add mod">
          <ac:chgData name="변 구훈" userId="3ff7b78a3b81e618" providerId="LiveId" clId="{DBF290EE-E5A5-42F3-AB46-4104388E2807}" dt="2021-11-06T08:08:15.806" v="571" actId="1076"/>
          <ac:grpSpMkLst>
            <pc:docMk/>
            <pc:sldMk cId="1588434047" sldId="574"/>
            <ac:grpSpMk id="10" creationId="{0E38D615-7AB5-4561-8C87-930F162395E3}"/>
          </ac:grpSpMkLst>
        </pc:grpChg>
        <pc:picChg chg="add mod">
          <ac:chgData name="변 구훈" userId="3ff7b78a3b81e618" providerId="LiveId" clId="{DBF290EE-E5A5-42F3-AB46-4104388E2807}" dt="2021-11-06T08:08:14.317" v="570" actId="164"/>
          <ac:picMkLst>
            <pc:docMk/>
            <pc:sldMk cId="1588434047" sldId="574"/>
            <ac:picMk id="4" creationId="{0614AD51-FDA9-486E-A95D-AFDB9137A6C4}"/>
          </ac:picMkLst>
        </pc:picChg>
        <pc:picChg chg="add del mod">
          <ac:chgData name="변 구훈" userId="3ff7b78a3b81e618" providerId="LiveId" clId="{DBF290EE-E5A5-42F3-AB46-4104388E2807}" dt="2021-11-06T08:07:38.534" v="561" actId="478"/>
          <ac:picMkLst>
            <pc:docMk/>
            <pc:sldMk cId="1588434047" sldId="574"/>
            <ac:picMk id="6" creationId="{602E1D60-0FAC-4BD4-8ABE-99CED5184D9F}"/>
          </ac:picMkLst>
        </pc:picChg>
        <pc:picChg chg="add mod">
          <ac:chgData name="변 구훈" userId="3ff7b78a3b81e618" providerId="LiveId" clId="{DBF290EE-E5A5-42F3-AB46-4104388E2807}" dt="2021-11-06T08:08:14.317" v="570" actId="164"/>
          <ac:picMkLst>
            <pc:docMk/>
            <pc:sldMk cId="1588434047" sldId="574"/>
            <ac:picMk id="8" creationId="{A0D22DC9-AC08-46E4-9DC0-31321618E5F8}"/>
          </ac:picMkLst>
        </pc:picChg>
      </pc:sldChg>
      <pc:sldChg chg="add del">
        <pc:chgData name="변 구훈" userId="3ff7b78a3b81e618" providerId="LiveId" clId="{DBF290EE-E5A5-42F3-AB46-4104388E2807}" dt="2021-11-06T07:52:02.649" v="110" actId="47"/>
        <pc:sldMkLst>
          <pc:docMk/>
          <pc:sldMk cId="4247631420" sldId="574"/>
        </pc:sldMkLst>
      </pc:sldChg>
      <pc:sldChg chg="addSp delSp modSp add mod">
        <pc:chgData name="변 구훈" userId="3ff7b78a3b81e618" providerId="LiveId" clId="{DBF290EE-E5A5-42F3-AB46-4104388E2807}" dt="2021-11-06T08:08:42.132" v="576" actId="1076"/>
        <pc:sldMkLst>
          <pc:docMk/>
          <pc:sldMk cId="2086917291" sldId="575"/>
        </pc:sldMkLst>
        <pc:grpChg chg="del">
          <ac:chgData name="변 구훈" userId="3ff7b78a3b81e618" providerId="LiveId" clId="{DBF290EE-E5A5-42F3-AB46-4104388E2807}" dt="2021-11-06T08:08:38.188" v="573" actId="478"/>
          <ac:grpSpMkLst>
            <pc:docMk/>
            <pc:sldMk cId="2086917291" sldId="575"/>
            <ac:grpSpMk id="10" creationId="{0E38D615-7AB5-4561-8C87-930F162395E3}"/>
          </ac:grpSpMkLst>
        </pc:grpChg>
        <pc:picChg chg="add mod">
          <ac:chgData name="변 구훈" userId="3ff7b78a3b81e618" providerId="LiveId" clId="{DBF290EE-E5A5-42F3-AB46-4104388E2807}" dt="2021-11-06T08:08:42.132" v="576" actId="1076"/>
          <ac:picMkLst>
            <pc:docMk/>
            <pc:sldMk cId="2086917291" sldId="575"/>
            <ac:picMk id="5" creationId="{25E80F96-5F4E-4F1B-B20B-86C18E5D7086}"/>
          </ac:picMkLst>
        </pc:picChg>
      </pc:sldChg>
      <pc:sldChg chg="add del">
        <pc:chgData name="변 구훈" userId="3ff7b78a3b81e618" providerId="LiveId" clId="{DBF290EE-E5A5-42F3-AB46-4104388E2807}" dt="2021-11-06T07:52:02.649" v="110" actId="47"/>
        <pc:sldMkLst>
          <pc:docMk/>
          <pc:sldMk cId="3069825826" sldId="575"/>
        </pc:sldMkLst>
      </pc:sldChg>
      <pc:sldChg chg="add del">
        <pc:chgData name="변 구훈" userId="3ff7b78a3b81e618" providerId="LiveId" clId="{DBF290EE-E5A5-42F3-AB46-4104388E2807}" dt="2021-11-06T07:52:02.649" v="110" actId="47"/>
        <pc:sldMkLst>
          <pc:docMk/>
          <pc:sldMk cId="2363215568" sldId="576"/>
        </pc:sldMkLst>
      </pc:sldChg>
      <pc:sldChg chg="addSp delSp modSp add mod">
        <pc:chgData name="변 구훈" userId="3ff7b78a3b81e618" providerId="LiveId" clId="{DBF290EE-E5A5-42F3-AB46-4104388E2807}" dt="2021-11-06T08:09:47.135" v="593" actId="1076"/>
        <pc:sldMkLst>
          <pc:docMk/>
          <pc:sldMk cId="3428208998" sldId="576"/>
        </pc:sldMkLst>
        <pc:grpChg chg="add mod">
          <ac:chgData name="변 구훈" userId="3ff7b78a3b81e618" providerId="LiveId" clId="{DBF290EE-E5A5-42F3-AB46-4104388E2807}" dt="2021-11-06T08:09:47.135" v="593" actId="1076"/>
          <ac:grpSpMkLst>
            <pc:docMk/>
            <pc:sldMk cId="3428208998" sldId="576"/>
            <ac:grpSpMk id="8" creationId="{A37291EB-249F-48E0-869A-9E7EC4816DFF}"/>
          </ac:grpSpMkLst>
        </pc:grpChg>
        <pc:picChg chg="add mod">
          <ac:chgData name="변 구훈" userId="3ff7b78a3b81e618" providerId="LiveId" clId="{DBF290EE-E5A5-42F3-AB46-4104388E2807}" dt="2021-11-06T08:09:40.722" v="589" actId="164"/>
          <ac:picMkLst>
            <pc:docMk/>
            <pc:sldMk cId="3428208998" sldId="576"/>
            <ac:picMk id="4" creationId="{2DC8DBD7-522C-4DE6-AAA9-667A22AC4E42}"/>
          </ac:picMkLst>
        </pc:picChg>
        <pc:picChg chg="del">
          <ac:chgData name="변 구훈" userId="3ff7b78a3b81e618" providerId="LiveId" clId="{DBF290EE-E5A5-42F3-AB46-4104388E2807}" dt="2021-11-06T08:08:55.490" v="578" actId="478"/>
          <ac:picMkLst>
            <pc:docMk/>
            <pc:sldMk cId="3428208998" sldId="576"/>
            <ac:picMk id="5" creationId="{25E80F96-5F4E-4F1B-B20B-86C18E5D7086}"/>
          </ac:picMkLst>
        </pc:picChg>
        <pc:picChg chg="add mod">
          <ac:chgData name="변 구훈" userId="3ff7b78a3b81e618" providerId="LiveId" clId="{DBF290EE-E5A5-42F3-AB46-4104388E2807}" dt="2021-11-06T08:09:40.722" v="589" actId="164"/>
          <ac:picMkLst>
            <pc:docMk/>
            <pc:sldMk cId="3428208998" sldId="576"/>
            <ac:picMk id="7" creationId="{4B843B3F-9E51-4CAD-82DF-D9D0B46C91FD}"/>
          </ac:picMkLst>
        </pc:picChg>
      </pc:sldChg>
      <pc:sldChg chg="add del">
        <pc:chgData name="변 구훈" userId="3ff7b78a3b81e618" providerId="LiveId" clId="{DBF290EE-E5A5-42F3-AB46-4104388E2807}" dt="2021-11-06T07:52:02.649" v="110" actId="47"/>
        <pc:sldMkLst>
          <pc:docMk/>
          <pc:sldMk cId="2064633553" sldId="577"/>
        </pc:sldMkLst>
      </pc:sldChg>
      <pc:sldChg chg="add">
        <pc:chgData name="변 구훈" userId="3ff7b78a3b81e618" providerId="LiveId" clId="{DBF290EE-E5A5-42F3-AB46-4104388E2807}" dt="2021-11-06T08:09:48.898" v="594"/>
        <pc:sldMkLst>
          <pc:docMk/>
          <pc:sldMk cId="2560747661" sldId="577"/>
        </pc:sldMkLst>
      </pc:sldChg>
      <pc:sldChg chg="add del">
        <pc:chgData name="변 구훈" userId="3ff7b78a3b81e618" providerId="LiveId" clId="{DBF290EE-E5A5-42F3-AB46-4104388E2807}" dt="2021-11-06T07:52:02.649" v="110" actId="47"/>
        <pc:sldMkLst>
          <pc:docMk/>
          <pc:sldMk cId="1974420459" sldId="578"/>
        </pc:sldMkLst>
      </pc:sldChg>
      <pc:sldChg chg="addSp delSp modSp add mod">
        <pc:chgData name="변 구훈" userId="3ff7b78a3b81e618" providerId="LiveId" clId="{DBF290EE-E5A5-42F3-AB46-4104388E2807}" dt="2021-11-06T08:11:31.995" v="611" actId="1076"/>
        <pc:sldMkLst>
          <pc:docMk/>
          <pc:sldMk cId="3699826865" sldId="578"/>
        </pc:sldMkLst>
        <pc:grpChg chg="del">
          <ac:chgData name="변 구훈" userId="3ff7b78a3b81e618" providerId="LiveId" clId="{DBF290EE-E5A5-42F3-AB46-4104388E2807}" dt="2021-11-06T08:10:12.231" v="596" actId="478"/>
          <ac:grpSpMkLst>
            <pc:docMk/>
            <pc:sldMk cId="3699826865" sldId="578"/>
            <ac:grpSpMk id="8" creationId="{A37291EB-249F-48E0-869A-9E7EC4816DFF}"/>
          </ac:grpSpMkLst>
        </pc:grpChg>
        <pc:picChg chg="add mod">
          <ac:chgData name="변 구훈" userId="3ff7b78a3b81e618" providerId="LiveId" clId="{DBF290EE-E5A5-42F3-AB46-4104388E2807}" dt="2021-11-06T08:11:31.995" v="611" actId="1076"/>
          <ac:picMkLst>
            <pc:docMk/>
            <pc:sldMk cId="3699826865" sldId="578"/>
            <ac:picMk id="5" creationId="{AF0F27BA-2449-471A-B493-214C3FCD36F9}"/>
          </ac:picMkLst>
        </pc:picChg>
      </pc:sldChg>
      <pc:sldChg chg="addSp delSp modSp add mod">
        <pc:chgData name="변 구훈" userId="3ff7b78a3b81e618" providerId="LiveId" clId="{DBF290EE-E5A5-42F3-AB46-4104388E2807}" dt="2021-11-06T08:10:47.367" v="604" actId="1076"/>
        <pc:sldMkLst>
          <pc:docMk/>
          <pc:sldMk cId="1650422692" sldId="579"/>
        </pc:sldMkLst>
        <pc:picChg chg="add mod">
          <ac:chgData name="변 구훈" userId="3ff7b78a3b81e618" providerId="LiveId" clId="{DBF290EE-E5A5-42F3-AB46-4104388E2807}" dt="2021-11-06T08:10:47.367" v="604" actId="1076"/>
          <ac:picMkLst>
            <pc:docMk/>
            <pc:sldMk cId="1650422692" sldId="579"/>
            <ac:picMk id="4" creationId="{2D6D5D58-C5E6-4D5B-BCFE-7250C230CD00}"/>
          </ac:picMkLst>
        </pc:picChg>
        <pc:picChg chg="del">
          <ac:chgData name="변 구훈" userId="3ff7b78a3b81e618" providerId="LiveId" clId="{DBF290EE-E5A5-42F3-AB46-4104388E2807}" dt="2021-11-06T08:10:41.355" v="601" actId="478"/>
          <ac:picMkLst>
            <pc:docMk/>
            <pc:sldMk cId="1650422692" sldId="579"/>
            <ac:picMk id="5" creationId="{AF0F27BA-2449-471A-B493-214C3FCD36F9}"/>
          </ac:picMkLst>
        </pc:picChg>
      </pc:sldChg>
      <pc:sldChg chg="add del">
        <pc:chgData name="변 구훈" userId="3ff7b78a3b81e618" providerId="LiveId" clId="{DBF290EE-E5A5-42F3-AB46-4104388E2807}" dt="2021-11-06T07:52:02.649" v="110" actId="47"/>
        <pc:sldMkLst>
          <pc:docMk/>
          <pc:sldMk cId="3758600743" sldId="579"/>
        </pc:sldMkLst>
      </pc:sldChg>
      <pc:sldChg chg="add del">
        <pc:chgData name="변 구훈" userId="3ff7b78a3b81e618" providerId="LiveId" clId="{DBF290EE-E5A5-42F3-AB46-4104388E2807}" dt="2021-11-06T07:52:02.649" v="110" actId="47"/>
        <pc:sldMkLst>
          <pc:docMk/>
          <pc:sldMk cId="963656761" sldId="580"/>
        </pc:sldMkLst>
      </pc:sldChg>
      <pc:sldChg chg="addSp delSp modSp add mod">
        <pc:chgData name="변 구훈" userId="3ff7b78a3b81e618" providerId="LiveId" clId="{DBF290EE-E5A5-42F3-AB46-4104388E2807}" dt="2021-11-06T08:11:27.788" v="610" actId="1076"/>
        <pc:sldMkLst>
          <pc:docMk/>
          <pc:sldMk cId="971718870" sldId="580"/>
        </pc:sldMkLst>
        <pc:picChg chg="del">
          <ac:chgData name="변 구훈" userId="3ff7b78a3b81e618" providerId="LiveId" clId="{DBF290EE-E5A5-42F3-AB46-4104388E2807}" dt="2021-11-06T08:10:52.858" v="606" actId="478"/>
          <ac:picMkLst>
            <pc:docMk/>
            <pc:sldMk cId="971718870" sldId="580"/>
            <ac:picMk id="4" creationId="{2D6D5D58-C5E6-4D5B-BCFE-7250C230CD00}"/>
          </ac:picMkLst>
        </pc:picChg>
        <pc:picChg chg="add mod">
          <ac:chgData name="변 구훈" userId="3ff7b78a3b81e618" providerId="LiveId" clId="{DBF290EE-E5A5-42F3-AB46-4104388E2807}" dt="2021-11-06T08:11:27.788" v="610" actId="1076"/>
          <ac:picMkLst>
            <pc:docMk/>
            <pc:sldMk cId="971718870" sldId="580"/>
            <ac:picMk id="5" creationId="{B1FDC894-6BC0-4E80-A2E4-A72A25E4AB09}"/>
          </ac:picMkLst>
        </pc:picChg>
      </pc:sldChg>
      <pc:sldChg chg="addSp modSp add mod">
        <pc:chgData name="변 구훈" userId="3ff7b78a3b81e618" providerId="LiveId" clId="{DBF290EE-E5A5-42F3-AB46-4104388E2807}" dt="2021-11-06T08:14:24.492" v="879"/>
        <pc:sldMkLst>
          <pc:docMk/>
          <pc:sldMk cId="748283034" sldId="581"/>
        </pc:sldMkLst>
        <pc:spChg chg="mod">
          <ac:chgData name="변 구훈" userId="3ff7b78a3b81e618" providerId="LiveId" clId="{DBF290EE-E5A5-42F3-AB46-4104388E2807}" dt="2021-11-06T08:14:24.492" v="879"/>
          <ac:spMkLst>
            <pc:docMk/>
            <pc:sldMk cId="748283034" sldId="581"/>
            <ac:spMk id="9" creationId="{A1D395CE-0DF7-4458-BBDF-E08B3D8525C1}"/>
          </ac:spMkLst>
        </pc:spChg>
        <pc:picChg chg="add mod">
          <ac:chgData name="변 구훈" userId="3ff7b78a3b81e618" providerId="LiveId" clId="{DBF290EE-E5A5-42F3-AB46-4104388E2807}" dt="2021-11-06T08:13:45.968" v="863" actId="1076"/>
          <ac:picMkLst>
            <pc:docMk/>
            <pc:sldMk cId="748283034" sldId="581"/>
            <ac:picMk id="4" creationId="{A52F1D94-9185-4E1E-88F8-AB948EF1C263}"/>
          </ac:picMkLst>
        </pc:picChg>
        <pc:picChg chg="add mod">
          <ac:chgData name="변 구훈" userId="3ff7b78a3b81e618" providerId="LiveId" clId="{DBF290EE-E5A5-42F3-AB46-4104388E2807}" dt="2021-11-06T08:13:55.223" v="865" actId="1076"/>
          <ac:picMkLst>
            <pc:docMk/>
            <pc:sldMk cId="748283034" sldId="581"/>
            <ac:picMk id="6" creationId="{ACAB8BD6-D9B0-4C49-974A-EC4056D328F7}"/>
          </ac:picMkLst>
        </pc:picChg>
      </pc:sldChg>
      <pc:sldChg chg="add del">
        <pc:chgData name="변 구훈" userId="3ff7b78a3b81e618" providerId="LiveId" clId="{DBF290EE-E5A5-42F3-AB46-4104388E2807}" dt="2021-11-06T08:12:23.564" v="613" actId="47"/>
        <pc:sldMkLst>
          <pc:docMk/>
          <pc:sldMk cId="2805734764" sldId="581"/>
        </pc:sldMkLst>
      </pc:sldChg>
      <pc:sldChg chg="add del">
        <pc:chgData name="변 구훈" userId="3ff7b78a3b81e618" providerId="LiveId" clId="{DBF290EE-E5A5-42F3-AB46-4104388E2807}" dt="2021-11-06T07:52:02.649" v="110" actId="47"/>
        <pc:sldMkLst>
          <pc:docMk/>
          <pc:sldMk cId="3260046371" sldId="581"/>
        </pc:sldMkLst>
      </pc:sldChg>
      <pc:sldChg chg="add del">
        <pc:chgData name="변 구훈" userId="3ff7b78a3b81e618" providerId="LiveId" clId="{DBF290EE-E5A5-42F3-AB46-4104388E2807}" dt="2021-11-06T07:52:02.649" v="110" actId="47"/>
        <pc:sldMkLst>
          <pc:docMk/>
          <pc:sldMk cId="1090252545" sldId="582"/>
        </pc:sldMkLst>
      </pc:sldChg>
      <pc:sldChg chg="addSp delSp modSp add mod">
        <pc:chgData name="변 구훈" userId="3ff7b78a3b81e618" providerId="LiveId" clId="{DBF290EE-E5A5-42F3-AB46-4104388E2807}" dt="2021-11-06T08:15:22.655" v="887" actId="1076"/>
        <pc:sldMkLst>
          <pc:docMk/>
          <pc:sldMk cId="3135151224" sldId="582"/>
        </pc:sldMkLst>
        <pc:spChg chg="mod">
          <ac:chgData name="변 구훈" userId="3ff7b78a3b81e618" providerId="LiveId" clId="{DBF290EE-E5A5-42F3-AB46-4104388E2807}" dt="2021-11-06T08:15:20.662" v="886" actId="20577"/>
          <ac:spMkLst>
            <pc:docMk/>
            <pc:sldMk cId="3135151224" sldId="582"/>
            <ac:spMk id="9" creationId="{A1D395CE-0DF7-4458-BBDF-E08B3D8525C1}"/>
          </ac:spMkLst>
        </pc:spChg>
        <pc:picChg chg="del">
          <ac:chgData name="변 구훈" userId="3ff7b78a3b81e618" providerId="LiveId" clId="{DBF290EE-E5A5-42F3-AB46-4104388E2807}" dt="2021-11-06T08:14:51.467" v="881" actId="478"/>
          <ac:picMkLst>
            <pc:docMk/>
            <pc:sldMk cId="3135151224" sldId="582"/>
            <ac:picMk id="4" creationId="{A52F1D94-9185-4E1E-88F8-AB948EF1C263}"/>
          </ac:picMkLst>
        </pc:picChg>
        <pc:picChg chg="add mod">
          <ac:chgData name="변 구훈" userId="3ff7b78a3b81e618" providerId="LiveId" clId="{DBF290EE-E5A5-42F3-AB46-4104388E2807}" dt="2021-11-06T08:15:22.655" v="887" actId="1076"/>
          <ac:picMkLst>
            <pc:docMk/>
            <pc:sldMk cId="3135151224" sldId="582"/>
            <ac:picMk id="5" creationId="{21EB3908-1309-4D46-8550-8C701679B2C3}"/>
          </ac:picMkLst>
        </pc:picChg>
        <pc:picChg chg="del">
          <ac:chgData name="변 구훈" userId="3ff7b78a3b81e618" providerId="LiveId" clId="{DBF290EE-E5A5-42F3-AB46-4104388E2807}" dt="2021-11-06T08:14:51.467" v="881" actId="478"/>
          <ac:picMkLst>
            <pc:docMk/>
            <pc:sldMk cId="3135151224" sldId="582"/>
            <ac:picMk id="6" creationId="{ACAB8BD6-D9B0-4C49-974A-EC4056D328F7}"/>
          </ac:picMkLst>
        </pc:picChg>
      </pc:sldChg>
      <pc:sldChg chg="addSp delSp modSp add mod">
        <pc:chgData name="변 구훈" userId="3ff7b78a3b81e618" providerId="LiveId" clId="{DBF290EE-E5A5-42F3-AB46-4104388E2807}" dt="2021-11-06T08:16:01.240" v="903" actId="1076"/>
        <pc:sldMkLst>
          <pc:docMk/>
          <pc:sldMk cId="1575930544" sldId="583"/>
        </pc:sldMkLst>
        <pc:spChg chg="mod">
          <ac:chgData name="변 구훈" userId="3ff7b78a3b81e618" providerId="LiveId" clId="{DBF290EE-E5A5-42F3-AB46-4104388E2807}" dt="2021-11-06T08:15:45.180" v="897"/>
          <ac:spMkLst>
            <pc:docMk/>
            <pc:sldMk cId="1575930544" sldId="583"/>
            <ac:spMk id="9" creationId="{A1D395CE-0DF7-4458-BBDF-E08B3D8525C1}"/>
          </ac:spMkLst>
        </pc:spChg>
        <pc:picChg chg="add mod">
          <ac:chgData name="변 구훈" userId="3ff7b78a3b81e618" providerId="LiveId" clId="{DBF290EE-E5A5-42F3-AB46-4104388E2807}" dt="2021-11-06T08:16:01.240" v="903" actId="1076"/>
          <ac:picMkLst>
            <pc:docMk/>
            <pc:sldMk cId="1575930544" sldId="583"/>
            <ac:picMk id="4" creationId="{2075AABC-C246-41F3-A1E2-30F639623644}"/>
          </ac:picMkLst>
        </pc:picChg>
        <pc:picChg chg="del">
          <ac:chgData name="변 구훈" userId="3ff7b78a3b81e618" providerId="LiveId" clId="{DBF290EE-E5A5-42F3-AB46-4104388E2807}" dt="2021-11-06T08:15:46.713" v="898" actId="478"/>
          <ac:picMkLst>
            <pc:docMk/>
            <pc:sldMk cId="1575930544" sldId="583"/>
            <ac:picMk id="5" creationId="{21EB3908-1309-4D46-8550-8C701679B2C3}"/>
          </ac:picMkLst>
        </pc:picChg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3807596268" sldId="583"/>
        </pc:sldMkLst>
      </pc:sldChg>
      <pc:sldChg chg="addSp delSp modSp add mod">
        <pc:chgData name="변 구훈" userId="3ff7b78a3b81e618" providerId="LiveId" clId="{DBF290EE-E5A5-42F3-AB46-4104388E2807}" dt="2021-11-06T08:17:07.258" v="930" actId="1076"/>
        <pc:sldMkLst>
          <pc:docMk/>
          <pc:sldMk cId="3361847638" sldId="584"/>
        </pc:sldMkLst>
        <pc:spChg chg="mod">
          <ac:chgData name="변 구훈" userId="3ff7b78a3b81e618" providerId="LiveId" clId="{DBF290EE-E5A5-42F3-AB46-4104388E2807}" dt="2021-11-06T08:16:47.269" v="925" actId="20577"/>
          <ac:spMkLst>
            <pc:docMk/>
            <pc:sldMk cId="3361847638" sldId="584"/>
            <ac:spMk id="9" creationId="{A1D395CE-0DF7-4458-BBDF-E08B3D8525C1}"/>
          </ac:spMkLst>
        </pc:spChg>
        <pc:picChg chg="del">
          <ac:chgData name="변 구훈" userId="3ff7b78a3b81e618" providerId="LiveId" clId="{DBF290EE-E5A5-42F3-AB46-4104388E2807}" dt="2021-11-06T08:16:22.770" v="906" actId="478"/>
          <ac:picMkLst>
            <pc:docMk/>
            <pc:sldMk cId="3361847638" sldId="584"/>
            <ac:picMk id="4" creationId="{2075AABC-C246-41F3-A1E2-30F639623644}"/>
          </ac:picMkLst>
        </pc:picChg>
        <pc:picChg chg="add mod">
          <ac:chgData name="변 구훈" userId="3ff7b78a3b81e618" providerId="LiveId" clId="{DBF290EE-E5A5-42F3-AB46-4104388E2807}" dt="2021-11-06T08:17:07.258" v="930" actId="1076"/>
          <ac:picMkLst>
            <pc:docMk/>
            <pc:sldMk cId="3361847638" sldId="584"/>
            <ac:picMk id="5" creationId="{0F474BA3-A803-47EA-B979-F06299361FBD}"/>
          </ac:picMkLst>
        </pc:picChg>
      </pc:sldChg>
      <pc:sldChg chg="addSp delSp modSp add mod">
        <pc:chgData name="변 구훈" userId="3ff7b78a3b81e618" providerId="LiveId" clId="{DBF290EE-E5A5-42F3-AB46-4104388E2807}" dt="2021-11-06T08:18:29.762" v="958" actId="1076"/>
        <pc:sldMkLst>
          <pc:docMk/>
          <pc:sldMk cId="1743834792" sldId="585"/>
        </pc:sldMkLst>
        <pc:spChg chg="mod">
          <ac:chgData name="변 구훈" userId="3ff7b78a3b81e618" providerId="LiveId" clId="{DBF290EE-E5A5-42F3-AB46-4104388E2807}" dt="2021-11-06T08:18:24.334" v="956" actId="20577"/>
          <ac:spMkLst>
            <pc:docMk/>
            <pc:sldMk cId="1743834792" sldId="585"/>
            <ac:spMk id="9" creationId="{A1D395CE-0DF7-4458-BBDF-E08B3D8525C1}"/>
          </ac:spMkLst>
        </pc:spChg>
        <pc:picChg chg="add mod">
          <ac:chgData name="변 구훈" userId="3ff7b78a3b81e618" providerId="LiveId" clId="{DBF290EE-E5A5-42F3-AB46-4104388E2807}" dt="2021-11-06T08:18:29.762" v="958" actId="1076"/>
          <ac:picMkLst>
            <pc:docMk/>
            <pc:sldMk cId="1743834792" sldId="585"/>
            <ac:picMk id="4" creationId="{A9D0AC14-B011-493A-8364-96C3F8D300E6}"/>
          </ac:picMkLst>
        </pc:picChg>
        <pc:picChg chg="del">
          <ac:chgData name="변 구훈" userId="3ff7b78a3b81e618" providerId="LiveId" clId="{DBF290EE-E5A5-42F3-AB46-4104388E2807}" dt="2021-11-06T08:17:56.025" v="950" actId="478"/>
          <ac:picMkLst>
            <pc:docMk/>
            <pc:sldMk cId="1743834792" sldId="585"/>
            <ac:picMk id="5" creationId="{0F474BA3-A803-47EA-B979-F06299361FBD}"/>
          </ac:picMkLst>
        </pc:picChg>
      </pc:sldChg>
      <pc:sldChg chg="addSp delSp modSp add mod">
        <pc:chgData name="변 구훈" userId="3ff7b78a3b81e618" providerId="LiveId" clId="{DBF290EE-E5A5-42F3-AB46-4104388E2807}" dt="2021-11-06T08:19:44.123" v="1052" actId="1076"/>
        <pc:sldMkLst>
          <pc:docMk/>
          <pc:sldMk cId="1506578012" sldId="586"/>
        </pc:sldMkLst>
        <pc:spChg chg="mod">
          <ac:chgData name="변 구훈" userId="3ff7b78a3b81e618" providerId="LiveId" clId="{DBF290EE-E5A5-42F3-AB46-4104388E2807}" dt="2021-11-06T08:19:44.123" v="1052" actId="1076"/>
          <ac:spMkLst>
            <pc:docMk/>
            <pc:sldMk cId="1506578012" sldId="586"/>
            <ac:spMk id="9" creationId="{A1D395CE-0DF7-4458-BBDF-E08B3D8525C1}"/>
          </ac:spMkLst>
        </pc:spChg>
        <pc:picChg chg="del">
          <ac:chgData name="변 구훈" userId="3ff7b78a3b81e618" providerId="LiveId" clId="{DBF290EE-E5A5-42F3-AB46-4104388E2807}" dt="2021-11-06T08:19:08.752" v="1037" actId="478"/>
          <ac:picMkLst>
            <pc:docMk/>
            <pc:sldMk cId="1506578012" sldId="586"/>
            <ac:picMk id="4" creationId="{A9D0AC14-B011-493A-8364-96C3F8D300E6}"/>
          </ac:picMkLst>
        </pc:picChg>
        <pc:picChg chg="add mod">
          <ac:chgData name="변 구훈" userId="3ff7b78a3b81e618" providerId="LiveId" clId="{DBF290EE-E5A5-42F3-AB46-4104388E2807}" dt="2021-11-06T08:19:32.344" v="1043" actId="1076"/>
          <ac:picMkLst>
            <pc:docMk/>
            <pc:sldMk cId="1506578012" sldId="586"/>
            <ac:picMk id="5" creationId="{AD7E17B4-CC0D-422F-AB05-7785FF2C3345}"/>
          </ac:picMkLst>
        </pc:picChg>
      </pc:sldChg>
      <pc:sldChg chg="addSp delSp modSp add mod">
        <pc:chgData name="변 구훈" userId="3ff7b78a3b81e618" providerId="LiveId" clId="{DBF290EE-E5A5-42F3-AB46-4104388E2807}" dt="2021-11-06T08:20:05.549" v="1056" actId="1076"/>
        <pc:sldMkLst>
          <pc:docMk/>
          <pc:sldMk cId="567990315" sldId="587"/>
        </pc:sldMkLst>
        <pc:spChg chg="del">
          <ac:chgData name="변 구훈" userId="3ff7b78a3b81e618" providerId="LiveId" clId="{DBF290EE-E5A5-42F3-AB46-4104388E2807}" dt="2021-11-06T08:19:59.894" v="1054" actId="478"/>
          <ac:spMkLst>
            <pc:docMk/>
            <pc:sldMk cId="567990315" sldId="587"/>
            <ac:spMk id="9" creationId="{A1D395CE-0DF7-4458-BBDF-E08B3D8525C1}"/>
          </ac:spMkLst>
        </pc:spChg>
        <pc:picChg chg="add mod">
          <ac:chgData name="변 구훈" userId="3ff7b78a3b81e618" providerId="LiveId" clId="{DBF290EE-E5A5-42F3-AB46-4104388E2807}" dt="2021-11-06T08:20:05.549" v="1056" actId="1076"/>
          <ac:picMkLst>
            <pc:docMk/>
            <pc:sldMk cId="567990315" sldId="587"/>
            <ac:picMk id="4" creationId="{EE4E80A3-FC1D-4EFE-B50B-F24773603F56}"/>
          </ac:picMkLst>
        </pc:picChg>
        <pc:picChg chg="del">
          <ac:chgData name="변 구훈" userId="3ff7b78a3b81e618" providerId="LiveId" clId="{DBF290EE-E5A5-42F3-AB46-4104388E2807}" dt="2021-11-06T08:19:59.894" v="1054" actId="478"/>
          <ac:picMkLst>
            <pc:docMk/>
            <pc:sldMk cId="567990315" sldId="587"/>
            <ac:picMk id="5" creationId="{AD7E17B4-CC0D-422F-AB05-7785FF2C3345}"/>
          </ac:picMkLst>
        </pc:picChg>
      </pc:sldChg>
      <pc:sldChg chg="addSp delSp modSp add mod">
        <pc:chgData name="변 구훈" userId="3ff7b78a3b81e618" providerId="LiveId" clId="{DBF290EE-E5A5-42F3-AB46-4104388E2807}" dt="2021-11-06T08:21:10.046" v="1096" actId="1076"/>
        <pc:sldMkLst>
          <pc:docMk/>
          <pc:sldMk cId="1403059398" sldId="588"/>
        </pc:sldMkLst>
        <pc:spChg chg="mod">
          <ac:chgData name="변 구훈" userId="3ff7b78a3b81e618" providerId="LiveId" clId="{DBF290EE-E5A5-42F3-AB46-4104388E2807}" dt="2021-11-06T08:21:10.046" v="1096" actId="1076"/>
          <ac:spMkLst>
            <pc:docMk/>
            <pc:sldMk cId="1403059398" sldId="588"/>
            <ac:spMk id="9" creationId="{A1D395CE-0DF7-4458-BBDF-E08B3D8525C1}"/>
          </ac:spMkLst>
        </pc:spChg>
        <pc:picChg chg="del">
          <ac:chgData name="변 구훈" userId="3ff7b78a3b81e618" providerId="LiveId" clId="{DBF290EE-E5A5-42F3-AB46-4104388E2807}" dt="2021-11-06T08:20:17.998" v="1058" actId="478"/>
          <ac:picMkLst>
            <pc:docMk/>
            <pc:sldMk cId="1403059398" sldId="588"/>
            <ac:picMk id="4" creationId="{A9D0AC14-B011-493A-8364-96C3F8D300E6}"/>
          </ac:picMkLst>
        </pc:picChg>
        <pc:picChg chg="add mod">
          <ac:chgData name="변 구훈" userId="3ff7b78a3b81e618" providerId="LiveId" clId="{DBF290EE-E5A5-42F3-AB46-4104388E2807}" dt="2021-11-06T08:21:04.463" v="1095" actId="1076"/>
          <ac:picMkLst>
            <pc:docMk/>
            <pc:sldMk cId="1403059398" sldId="588"/>
            <ac:picMk id="5" creationId="{7E44E801-7BCD-400B-9F5F-6F657ED75998}"/>
          </ac:picMkLst>
        </pc:picChg>
      </pc:sldChg>
      <pc:sldChg chg="add del">
        <pc:chgData name="변 구훈" userId="3ff7b78a3b81e618" providerId="LiveId" clId="{DBF290EE-E5A5-42F3-AB46-4104388E2807}" dt="2021-11-06T08:21:28.139" v="1098" actId="47"/>
        <pc:sldMkLst>
          <pc:docMk/>
          <pc:sldMk cId="824708911" sldId="589"/>
        </pc:sldMkLst>
      </pc:sldChg>
      <pc:sldChg chg="addSp delSp modSp add mod">
        <pc:chgData name="변 구훈" userId="3ff7b78a3b81e618" providerId="LiveId" clId="{DBF290EE-E5A5-42F3-AB46-4104388E2807}" dt="2021-11-06T08:22:40.008" v="1134" actId="1076"/>
        <pc:sldMkLst>
          <pc:docMk/>
          <pc:sldMk cId="1009884932" sldId="589"/>
        </pc:sldMkLst>
        <pc:spChg chg="mod">
          <ac:chgData name="변 구훈" userId="3ff7b78a3b81e618" providerId="LiveId" clId="{DBF290EE-E5A5-42F3-AB46-4104388E2807}" dt="2021-11-06T08:21:47.125" v="1101"/>
          <ac:spMkLst>
            <pc:docMk/>
            <pc:sldMk cId="1009884932" sldId="589"/>
            <ac:spMk id="9" creationId="{A1D395CE-0DF7-4458-BBDF-E08B3D8525C1}"/>
          </ac:spMkLst>
        </pc:spChg>
        <pc:grpChg chg="add mod">
          <ac:chgData name="변 구훈" userId="3ff7b78a3b81e618" providerId="LiveId" clId="{DBF290EE-E5A5-42F3-AB46-4104388E2807}" dt="2021-11-06T08:22:40.008" v="1134" actId="1076"/>
          <ac:grpSpMkLst>
            <pc:docMk/>
            <pc:sldMk cId="1009884932" sldId="589"/>
            <ac:grpSpMk id="8" creationId="{C75F7C47-1A1D-479C-8B6F-CC96A5898738}"/>
          </ac:grpSpMkLst>
        </pc:grpChg>
        <pc:picChg chg="del">
          <ac:chgData name="변 구훈" userId="3ff7b78a3b81e618" providerId="LiveId" clId="{DBF290EE-E5A5-42F3-AB46-4104388E2807}" dt="2021-11-06T08:21:30.925" v="1100" actId="478"/>
          <ac:picMkLst>
            <pc:docMk/>
            <pc:sldMk cId="1009884932" sldId="589"/>
            <ac:picMk id="4" creationId="{A9D0AC14-B011-493A-8364-96C3F8D300E6}"/>
          </ac:picMkLst>
        </pc:picChg>
        <pc:picChg chg="add mod">
          <ac:chgData name="변 구훈" userId="3ff7b78a3b81e618" providerId="LiveId" clId="{DBF290EE-E5A5-42F3-AB46-4104388E2807}" dt="2021-11-06T08:22:34.305" v="1132" actId="164"/>
          <ac:picMkLst>
            <pc:docMk/>
            <pc:sldMk cId="1009884932" sldId="589"/>
            <ac:picMk id="5" creationId="{E40E7450-C3D5-4230-BA9B-9B5E5CDCA442}"/>
          </ac:picMkLst>
        </pc:picChg>
        <pc:picChg chg="add mod">
          <ac:chgData name="변 구훈" userId="3ff7b78a3b81e618" providerId="LiveId" clId="{DBF290EE-E5A5-42F3-AB46-4104388E2807}" dt="2021-11-06T08:22:34.305" v="1132" actId="164"/>
          <ac:picMkLst>
            <pc:docMk/>
            <pc:sldMk cId="1009884932" sldId="589"/>
            <ac:picMk id="7" creationId="{FA455A86-5146-4190-9943-34076DF63A04}"/>
          </ac:picMkLst>
        </pc:picChg>
      </pc:sldChg>
      <pc:sldChg chg="addSp delSp modSp add mod">
        <pc:chgData name="변 구훈" userId="3ff7b78a3b81e618" providerId="LiveId" clId="{DBF290EE-E5A5-42F3-AB46-4104388E2807}" dt="2021-11-06T08:23:10.273" v="1140" actId="1076"/>
        <pc:sldMkLst>
          <pc:docMk/>
          <pc:sldMk cId="1534791575" sldId="590"/>
        </pc:sldMkLst>
        <pc:spChg chg="del">
          <ac:chgData name="변 구훈" userId="3ff7b78a3b81e618" providerId="LiveId" clId="{DBF290EE-E5A5-42F3-AB46-4104388E2807}" dt="2021-11-06T08:22:45.333" v="1136" actId="478"/>
          <ac:spMkLst>
            <pc:docMk/>
            <pc:sldMk cId="1534791575" sldId="590"/>
            <ac:spMk id="9" creationId="{A1D395CE-0DF7-4458-BBDF-E08B3D8525C1}"/>
          </ac:spMkLst>
        </pc:spChg>
        <pc:grpChg chg="del">
          <ac:chgData name="변 구훈" userId="3ff7b78a3b81e618" providerId="LiveId" clId="{DBF290EE-E5A5-42F3-AB46-4104388E2807}" dt="2021-11-06T08:22:45.333" v="1136" actId="478"/>
          <ac:grpSpMkLst>
            <pc:docMk/>
            <pc:sldMk cId="1534791575" sldId="590"/>
            <ac:grpSpMk id="8" creationId="{C75F7C47-1A1D-479C-8B6F-CC96A5898738}"/>
          </ac:grpSpMkLst>
        </pc:grpChg>
        <pc:picChg chg="add mod">
          <ac:chgData name="변 구훈" userId="3ff7b78a3b81e618" providerId="LiveId" clId="{DBF290EE-E5A5-42F3-AB46-4104388E2807}" dt="2021-11-06T08:23:10.273" v="1140" actId="1076"/>
          <ac:picMkLst>
            <pc:docMk/>
            <pc:sldMk cId="1534791575" sldId="590"/>
            <ac:picMk id="4" creationId="{26928AF0-0BEC-46FB-AE18-37BE46EC5DCE}"/>
          </ac:picMkLst>
        </pc:picChg>
      </pc:sldChg>
      <pc:sldChg chg="add">
        <pc:chgData name="변 구훈" userId="3ff7b78a3b81e618" providerId="LiveId" clId="{DBF290EE-E5A5-42F3-AB46-4104388E2807}" dt="2021-11-06T08:23:12.329" v="1141"/>
        <pc:sldMkLst>
          <pc:docMk/>
          <pc:sldMk cId="152638831" sldId="591"/>
        </pc:sldMkLst>
      </pc:sldChg>
      <pc:sldChg chg="addSp delSp modSp add mod">
        <pc:chgData name="변 구훈" userId="3ff7b78a3b81e618" providerId="LiveId" clId="{DBF290EE-E5A5-42F3-AB46-4104388E2807}" dt="2021-11-06T08:25:14.423" v="1152" actId="14100"/>
        <pc:sldMkLst>
          <pc:docMk/>
          <pc:sldMk cId="1459039032" sldId="592"/>
        </pc:sldMkLst>
        <pc:spChg chg="add mod">
          <ac:chgData name="변 구훈" userId="3ff7b78a3b81e618" providerId="LiveId" clId="{DBF290EE-E5A5-42F3-AB46-4104388E2807}" dt="2021-11-06T08:24:56.148" v="1148" actId="27636"/>
          <ac:spMkLst>
            <pc:docMk/>
            <pc:sldMk cId="1459039032" sldId="592"/>
            <ac:spMk id="5" creationId="{C8DAE272-93BE-4A2C-AB5C-19AAA861BF6C}"/>
          </ac:spMkLst>
        </pc:spChg>
        <pc:picChg chg="del">
          <ac:chgData name="변 구훈" userId="3ff7b78a3b81e618" providerId="LiveId" clId="{DBF290EE-E5A5-42F3-AB46-4104388E2807}" dt="2021-11-06T08:24:40.628" v="1143" actId="478"/>
          <ac:picMkLst>
            <pc:docMk/>
            <pc:sldMk cId="1459039032" sldId="592"/>
            <ac:picMk id="4" creationId="{26928AF0-0BEC-46FB-AE18-37BE46EC5DCE}"/>
          </ac:picMkLst>
        </pc:picChg>
        <pc:picChg chg="add mod">
          <ac:chgData name="변 구훈" userId="3ff7b78a3b81e618" providerId="LiveId" clId="{DBF290EE-E5A5-42F3-AB46-4104388E2807}" dt="2021-11-06T08:25:14.423" v="1152" actId="14100"/>
          <ac:picMkLst>
            <pc:docMk/>
            <pc:sldMk cId="1459039032" sldId="592"/>
            <ac:picMk id="6" creationId="{2F3870B4-704F-4B75-BA0B-B1661FDD7444}"/>
          </ac:picMkLst>
        </pc:picChg>
      </pc:sldChg>
      <pc:sldChg chg="modSp add mod">
        <pc:chgData name="변 구훈" userId="3ff7b78a3b81e618" providerId="LiveId" clId="{DBF290EE-E5A5-42F3-AB46-4104388E2807}" dt="2021-11-06T08:26:23.896" v="1176" actId="1036"/>
        <pc:sldMkLst>
          <pc:docMk/>
          <pc:sldMk cId="4170661783" sldId="593"/>
        </pc:sldMkLst>
        <pc:spChg chg="mod">
          <ac:chgData name="변 구훈" userId="3ff7b78a3b81e618" providerId="LiveId" clId="{DBF290EE-E5A5-42F3-AB46-4104388E2807}" dt="2021-11-06T08:25:28.365" v="1159" actId="1076"/>
          <ac:spMkLst>
            <pc:docMk/>
            <pc:sldMk cId="4170661783" sldId="593"/>
            <ac:spMk id="5" creationId="{C8DAE272-93BE-4A2C-AB5C-19AAA861BF6C}"/>
          </ac:spMkLst>
        </pc:spChg>
        <pc:picChg chg="mod">
          <ac:chgData name="변 구훈" userId="3ff7b78a3b81e618" providerId="LiveId" clId="{DBF290EE-E5A5-42F3-AB46-4104388E2807}" dt="2021-11-06T08:26:23.896" v="1176" actId="1036"/>
          <ac:picMkLst>
            <pc:docMk/>
            <pc:sldMk cId="4170661783" sldId="593"/>
            <ac:picMk id="6" creationId="{2F3870B4-704F-4B75-BA0B-B1661FDD7444}"/>
          </ac:picMkLst>
        </pc:picChg>
      </pc:sldChg>
      <pc:sldChg chg="addSp delSp modSp add mod">
        <pc:chgData name="변 구훈" userId="3ff7b78a3b81e618" providerId="LiveId" clId="{DBF290EE-E5A5-42F3-AB46-4104388E2807}" dt="2021-11-06T08:26:15.343" v="1171" actId="164"/>
        <pc:sldMkLst>
          <pc:docMk/>
          <pc:sldMk cId="1454177397" sldId="594"/>
        </pc:sldMkLst>
        <pc:spChg chg="del">
          <ac:chgData name="변 구훈" userId="3ff7b78a3b81e618" providerId="LiveId" clId="{DBF290EE-E5A5-42F3-AB46-4104388E2807}" dt="2021-11-06T08:25:47.456" v="1161" actId="478"/>
          <ac:spMkLst>
            <pc:docMk/>
            <pc:sldMk cId="1454177397" sldId="594"/>
            <ac:spMk id="5" creationId="{C8DAE272-93BE-4A2C-AB5C-19AAA861BF6C}"/>
          </ac:spMkLst>
        </pc:spChg>
        <pc:grpChg chg="add mod">
          <ac:chgData name="변 구훈" userId="3ff7b78a3b81e618" providerId="LiveId" clId="{DBF290EE-E5A5-42F3-AB46-4104388E2807}" dt="2021-11-06T08:26:15.343" v="1171" actId="164"/>
          <ac:grpSpMkLst>
            <pc:docMk/>
            <pc:sldMk cId="1454177397" sldId="594"/>
            <ac:grpSpMk id="9" creationId="{E698CA3D-37CB-4230-AA32-F416746FD476}"/>
          </ac:grpSpMkLst>
        </pc:grpChg>
        <pc:picChg chg="add mod">
          <ac:chgData name="변 구훈" userId="3ff7b78a3b81e618" providerId="LiveId" clId="{DBF290EE-E5A5-42F3-AB46-4104388E2807}" dt="2021-11-06T08:26:15.343" v="1171" actId="164"/>
          <ac:picMkLst>
            <pc:docMk/>
            <pc:sldMk cId="1454177397" sldId="594"/>
            <ac:picMk id="4" creationId="{BFDECBA6-D936-47D6-8A62-1E1827CC189A}"/>
          </ac:picMkLst>
        </pc:picChg>
        <pc:picChg chg="del">
          <ac:chgData name="변 구훈" userId="3ff7b78a3b81e618" providerId="LiveId" clId="{DBF290EE-E5A5-42F3-AB46-4104388E2807}" dt="2021-11-06T08:25:47.456" v="1161" actId="478"/>
          <ac:picMkLst>
            <pc:docMk/>
            <pc:sldMk cId="1454177397" sldId="594"/>
            <ac:picMk id="6" creationId="{2F3870B4-704F-4B75-BA0B-B1661FDD7444}"/>
          </ac:picMkLst>
        </pc:picChg>
        <pc:picChg chg="add mod">
          <ac:chgData name="변 구훈" userId="3ff7b78a3b81e618" providerId="LiveId" clId="{DBF290EE-E5A5-42F3-AB46-4104388E2807}" dt="2021-11-06T08:26:15.343" v="1171" actId="164"/>
          <ac:picMkLst>
            <pc:docMk/>
            <pc:sldMk cId="1454177397" sldId="594"/>
            <ac:picMk id="8" creationId="{9E543321-2B6D-4A56-9941-38B6132B4B3E}"/>
          </ac:picMkLst>
        </pc:picChg>
      </pc:sldChg>
      <pc:sldChg chg="addSp delSp modSp add mod">
        <pc:chgData name="변 구훈" userId="3ff7b78a3b81e618" providerId="LiveId" clId="{DBF290EE-E5A5-42F3-AB46-4104388E2807}" dt="2021-11-06T08:26:44.662" v="1181" actId="1076"/>
        <pc:sldMkLst>
          <pc:docMk/>
          <pc:sldMk cId="3997422469" sldId="595"/>
        </pc:sldMkLst>
        <pc:grpChg chg="del">
          <ac:chgData name="변 구훈" userId="3ff7b78a3b81e618" providerId="LiveId" clId="{DBF290EE-E5A5-42F3-AB46-4104388E2807}" dt="2021-11-06T08:26:40.587" v="1178" actId="478"/>
          <ac:grpSpMkLst>
            <pc:docMk/>
            <pc:sldMk cId="3997422469" sldId="595"/>
            <ac:grpSpMk id="9" creationId="{E698CA3D-37CB-4230-AA32-F416746FD476}"/>
          </ac:grpSpMkLst>
        </pc:grpChg>
        <pc:picChg chg="add mod">
          <ac:chgData name="변 구훈" userId="3ff7b78a3b81e618" providerId="LiveId" clId="{DBF290EE-E5A5-42F3-AB46-4104388E2807}" dt="2021-11-06T08:26:44.662" v="1181" actId="1076"/>
          <ac:picMkLst>
            <pc:docMk/>
            <pc:sldMk cId="3997422469" sldId="595"/>
            <ac:picMk id="5" creationId="{34D13148-79BD-4F47-8A79-9651DCB79202}"/>
          </ac:picMkLst>
        </pc:picChg>
      </pc:sldChg>
      <pc:sldChg chg="addSp delSp modSp add mod">
        <pc:chgData name="변 구훈" userId="3ff7b78a3b81e618" providerId="LiveId" clId="{DBF290EE-E5A5-42F3-AB46-4104388E2807}" dt="2021-11-06T08:27:05.474" v="1186" actId="1076"/>
        <pc:sldMkLst>
          <pc:docMk/>
          <pc:sldMk cId="1685703739" sldId="596"/>
        </pc:sldMkLst>
        <pc:picChg chg="add mod">
          <ac:chgData name="변 구훈" userId="3ff7b78a3b81e618" providerId="LiveId" clId="{DBF290EE-E5A5-42F3-AB46-4104388E2807}" dt="2021-11-06T08:27:05.474" v="1186" actId="1076"/>
          <ac:picMkLst>
            <pc:docMk/>
            <pc:sldMk cId="1685703739" sldId="596"/>
            <ac:picMk id="4" creationId="{0D1D4977-1218-4AD6-AE87-7638E1669509}"/>
          </ac:picMkLst>
        </pc:picChg>
        <pc:picChg chg="del">
          <ac:chgData name="변 구훈" userId="3ff7b78a3b81e618" providerId="LiveId" clId="{DBF290EE-E5A5-42F3-AB46-4104388E2807}" dt="2021-11-06T08:26:59.301" v="1183" actId="478"/>
          <ac:picMkLst>
            <pc:docMk/>
            <pc:sldMk cId="1685703739" sldId="596"/>
            <ac:picMk id="5" creationId="{34D13148-79BD-4F47-8A79-9651DCB79202}"/>
          </ac:picMkLst>
        </pc:picChg>
      </pc:sldChg>
      <pc:sldChg chg="delSp add del mod">
        <pc:chgData name="변 구훈" userId="3ff7b78a3b81e618" providerId="LiveId" clId="{DBF290EE-E5A5-42F3-AB46-4104388E2807}" dt="2021-11-06T08:27:27.644" v="1190" actId="47"/>
        <pc:sldMkLst>
          <pc:docMk/>
          <pc:sldMk cId="4081346735" sldId="597"/>
        </pc:sldMkLst>
        <pc:picChg chg="del">
          <ac:chgData name="변 구훈" userId="3ff7b78a3b81e618" providerId="LiveId" clId="{DBF290EE-E5A5-42F3-AB46-4104388E2807}" dt="2021-11-06T08:27:09.305" v="1188" actId="478"/>
          <ac:picMkLst>
            <pc:docMk/>
            <pc:sldMk cId="4081346735" sldId="597"/>
            <ac:picMk id="4" creationId="{0D1D4977-1218-4AD6-AE87-7638E1669509}"/>
          </ac:picMkLst>
        </pc:picChg>
      </pc:sldChg>
      <pc:sldChg chg="addSp delSp modSp add mod">
        <pc:chgData name="변 구훈" userId="3ff7b78a3b81e618" providerId="LiveId" clId="{DBF290EE-E5A5-42F3-AB46-4104388E2807}" dt="2021-11-06T08:29:07.192" v="1207" actId="1076"/>
        <pc:sldMkLst>
          <pc:docMk/>
          <pc:sldMk cId="3482938118" sldId="598"/>
        </pc:sldMkLst>
        <pc:spChg chg="mod">
          <ac:chgData name="변 구훈" userId="3ff7b78a3b81e618" providerId="LiveId" clId="{DBF290EE-E5A5-42F3-AB46-4104388E2807}" dt="2021-11-06T08:28:53.501" v="1204" actId="1076"/>
          <ac:spMkLst>
            <pc:docMk/>
            <pc:sldMk cId="3482938118" sldId="598"/>
            <ac:spMk id="9" creationId="{A1D395CE-0DF7-4458-BBDF-E08B3D8525C1}"/>
          </ac:spMkLst>
        </pc:spChg>
        <pc:picChg chg="add mod">
          <ac:chgData name="변 구훈" userId="3ff7b78a3b81e618" providerId="LiveId" clId="{DBF290EE-E5A5-42F3-AB46-4104388E2807}" dt="2021-11-06T08:29:07.192" v="1207" actId="1076"/>
          <ac:picMkLst>
            <pc:docMk/>
            <pc:sldMk cId="3482938118" sldId="598"/>
            <ac:picMk id="4" creationId="{0029B683-8524-4AEF-9FCC-D600CE561F48}"/>
          </ac:picMkLst>
        </pc:picChg>
        <pc:picChg chg="del">
          <ac:chgData name="변 구훈" userId="3ff7b78a3b81e618" providerId="LiveId" clId="{DBF290EE-E5A5-42F3-AB46-4104388E2807}" dt="2021-11-06T08:27:31.635" v="1191" actId="478"/>
          <ac:picMkLst>
            <pc:docMk/>
            <pc:sldMk cId="3482938118" sldId="598"/>
            <ac:picMk id="5" creationId="{7E44E801-7BCD-400B-9F5F-6F657ED75998}"/>
          </ac:picMkLst>
        </pc:picChg>
      </pc:sldChg>
      <pc:sldChg chg="addSp delSp modSp add mod">
        <pc:chgData name="변 구훈" userId="3ff7b78a3b81e618" providerId="LiveId" clId="{DBF290EE-E5A5-42F3-AB46-4104388E2807}" dt="2021-11-06T08:29:24.531" v="1214" actId="14100"/>
        <pc:sldMkLst>
          <pc:docMk/>
          <pc:sldMk cId="3168237851" sldId="599"/>
        </pc:sldMkLst>
        <pc:spChg chg="del">
          <ac:chgData name="변 구훈" userId="3ff7b78a3b81e618" providerId="LiveId" clId="{DBF290EE-E5A5-42F3-AB46-4104388E2807}" dt="2021-11-06T08:29:19.284" v="1210" actId="478"/>
          <ac:spMkLst>
            <pc:docMk/>
            <pc:sldMk cId="3168237851" sldId="599"/>
            <ac:spMk id="9" creationId="{A1D395CE-0DF7-4458-BBDF-E08B3D8525C1}"/>
          </ac:spMkLst>
        </pc:spChg>
        <pc:picChg chg="del">
          <ac:chgData name="변 구훈" userId="3ff7b78a3b81e618" providerId="LiveId" clId="{DBF290EE-E5A5-42F3-AB46-4104388E2807}" dt="2021-11-06T08:29:10.867" v="1209" actId="478"/>
          <ac:picMkLst>
            <pc:docMk/>
            <pc:sldMk cId="3168237851" sldId="599"/>
            <ac:picMk id="4" creationId="{0029B683-8524-4AEF-9FCC-D600CE561F48}"/>
          </ac:picMkLst>
        </pc:picChg>
        <pc:picChg chg="add mod">
          <ac:chgData name="변 구훈" userId="3ff7b78a3b81e618" providerId="LiveId" clId="{DBF290EE-E5A5-42F3-AB46-4104388E2807}" dt="2021-11-06T08:29:24.531" v="1214" actId="14100"/>
          <ac:picMkLst>
            <pc:docMk/>
            <pc:sldMk cId="3168237851" sldId="599"/>
            <ac:picMk id="5" creationId="{346FA135-CA33-4431-A223-64C80F33BC48}"/>
          </ac:picMkLst>
        </pc:picChg>
      </pc:sldChg>
      <pc:sldChg chg="addSp delSp modSp add mod">
        <pc:chgData name="변 구훈" userId="3ff7b78a3b81e618" providerId="LiveId" clId="{DBF290EE-E5A5-42F3-AB46-4104388E2807}" dt="2021-11-06T08:29:57.255" v="1221" actId="1076"/>
        <pc:sldMkLst>
          <pc:docMk/>
          <pc:sldMk cId="1773065471" sldId="600"/>
        </pc:sldMkLst>
        <pc:picChg chg="add mod">
          <ac:chgData name="변 구훈" userId="3ff7b78a3b81e618" providerId="LiveId" clId="{DBF290EE-E5A5-42F3-AB46-4104388E2807}" dt="2021-11-06T08:29:57.255" v="1221" actId="1076"/>
          <ac:picMkLst>
            <pc:docMk/>
            <pc:sldMk cId="1773065471" sldId="600"/>
            <ac:picMk id="4" creationId="{09FFEEAE-8000-4EB3-85E0-DFBBA642249F}"/>
          </ac:picMkLst>
        </pc:picChg>
        <pc:picChg chg="del">
          <ac:chgData name="변 구훈" userId="3ff7b78a3b81e618" providerId="LiveId" clId="{DBF290EE-E5A5-42F3-AB46-4104388E2807}" dt="2021-11-06T08:29:47.366" v="1216" actId="478"/>
          <ac:picMkLst>
            <pc:docMk/>
            <pc:sldMk cId="1773065471" sldId="600"/>
            <ac:picMk id="5" creationId="{346FA135-CA33-4431-A223-64C80F33BC48}"/>
          </ac:picMkLst>
        </pc:picChg>
      </pc:sldChg>
      <pc:sldChg chg="addSp delSp modSp add mod">
        <pc:chgData name="변 구훈" userId="3ff7b78a3b81e618" providerId="LiveId" clId="{DBF290EE-E5A5-42F3-AB46-4104388E2807}" dt="2021-11-06T08:30:36.509" v="1236" actId="1076"/>
        <pc:sldMkLst>
          <pc:docMk/>
          <pc:sldMk cId="3375485287" sldId="601"/>
        </pc:sldMkLst>
        <pc:grpChg chg="add mod">
          <ac:chgData name="변 구훈" userId="3ff7b78a3b81e618" providerId="LiveId" clId="{DBF290EE-E5A5-42F3-AB46-4104388E2807}" dt="2021-11-06T08:30:36.509" v="1236" actId="1076"/>
          <ac:grpSpMkLst>
            <pc:docMk/>
            <pc:sldMk cId="3375485287" sldId="601"/>
            <ac:grpSpMk id="8" creationId="{403816BD-1867-421E-B09A-D2193222DA49}"/>
          </ac:grpSpMkLst>
        </pc:grpChg>
        <pc:picChg chg="del">
          <ac:chgData name="변 구훈" userId="3ff7b78a3b81e618" providerId="LiveId" clId="{DBF290EE-E5A5-42F3-AB46-4104388E2807}" dt="2021-11-06T08:30:00.012" v="1223" actId="478"/>
          <ac:picMkLst>
            <pc:docMk/>
            <pc:sldMk cId="3375485287" sldId="601"/>
            <ac:picMk id="4" creationId="{09FFEEAE-8000-4EB3-85E0-DFBBA642249F}"/>
          </ac:picMkLst>
        </pc:picChg>
        <pc:picChg chg="add mod">
          <ac:chgData name="변 구훈" userId="3ff7b78a3b81e618" providerId="LiveId" clId="{DBF290EE-E5A5-42F3-AB46-4104388E2807}" dt="2021-11-06T08:30:32.066" v="1234" actId="164"/>
          <ac:picMkLst>
            <pc:docMk/>
            <pc:sldMk cId="3375485287" sldId="601"/>
            <ac:picMk id="5" creationId="{5C6D648B-9224-41E7-974B-F47053A3DA90}"/>
          </ac:picMkLst>
        </pc:picChg>
        <pc:picChg chg="add mod">
          <ac:chgData name="변 구훈" userId="3ff7b78a3b81e618" providerId="LiveId" clId="{DBF290EE-E5A5-42F3-AB46-4104388E2807}" dt="2021-11-06T08:30:32.066" v="1234" actId="164"/>
          <ac:picMkLst>
            <pc:docMk/>
            <pc:sldMk cId="3375485287" sldId="601"/>
            <ac:picMk id="7" creationId="{B653B135-33ED-4BAD-BEBD-8305BC4F2D91}"/>
          </ac:picMkLst>
        </pc:picChg>
      </pc:sldChg>
      <pc:sldChg chg="addSp delSp add mod">
        <pc:chgData name="변 구훈" userId="3ff7b78a3b81e618" providerId="LiveId" clId="{DBF290EE-E5A5-42F3-AB46-4104388E2807}" dt="2021-11-06T08:30:55.045" v="1239" actId="22"/>
        <pc:sldMkLst>
          <pc:docMk/>
          <pc:sldMk cId="770395632" sldId="602"/>
        </pc:sldMkLst>
        <pc:grpChg chg="del">
          <ac:chgData name="변 구훈" userId="3ff7b78a3b81e618" providerId="LiveId" clId="{DBF290EE-E5A5-42F3-AB46-4104388E2807}" dt="2021-11-06T08:30:54.780" v="1238" actId="478"/>
          <ac:grpSpMkLst>
            <pc:docMk/>
            <pc:sldMk cId="770395632" sldId="602"/>
            <ac:grpSpMk id="8" creationId="{403816BD-1867-421E-B09A-D2193222DA49}"/>
          </ac:grpSpMkLst>
        </pc:grpChg>
        <pc:picChg chg="add">
          <ac:chgData name="변 구훈" userId="3ff7b78a3b81e618" providerId="LiveId" clId="{DBF290EE-E5A5-42F3-AB46-4104388E2807}" dt="2021-11-06T08:30:55.045" v="1239" actId="22"/>
          <ac:picMkLst>
            <pc:docMk/>
            <pc:sldMk cId="770395632" sldId="602"/>
            <ac:picMk id="4" creationId="{F988BB6F-9C49-483C-9B7B-0AFF7F793CDA}"/>
          </ac:picMkLst>
        </pc:picChg>
      </pc:sldChg>
      <pc:sldChg chg="addSp delSp modSp add mod">
        <pc:chgData name="변 구훈" userId="3ff7b78a3b81e618" providerId="LiveId" clId="{DBF290EE-E5A5-42F3-AB46-4104388E2807}" dt="2021-11-06T08:33:58.858" v="1244" actId="1076"/>
        <pc:sldMkLst>
          <pc:docMk/>
          <pc:sldMk cId="2178446963" sldId="603"/>
        </pc:sldMkLst>
        <pc:picChg chg="del">
          <ac:chgData name="변 구훈" userId="3ff7b78a3b81e618" providerId="LiveId" clId="{DBF290EE-E5A5-42F3-AB46-4104388E2807}" dt="2021-11-06T08:33:52.839" v="1241" actId="478"/>
          <ac:picMkLst>
            <pc:docMk/>
            <pc:sldMk cId="2178446963" sldId="603"/>
            <ac:picMk id="4" creationId="{F988BB6F-9C49-483C-9B7B-0AFF7F793CDA}"/>
          </ac:picMkLst>
        </pc:picChg>
        <pc:picChg chg="add mod">
          <ac:chgData name="변 구훈" userId="3ff7b78a3b81e618" providerId="LiveId" clId="{DBF290EE-E5A5-42F3-AB46-4104388E2807}" dt="2021-11-06T08:33:58.858" v="1244" actId="1076"/>
          <ac:picMkLst>
            <pc:docMk/>
            <pc:sldMk cId="2178446963" sldId="603"/>
            <ac:picMk id="5" creationId="{202EDE49-B705-4D7B-B7FB-AFCF20B1DEE6}"/>
          </ac:picMkLst>
        </pc:picChg>
      </pc:sldChg>
      <pc:sldChg chg="addSp delSp modSp add mod">
        <pc:chgData name="변 구훈" userId="3ff7b78a3b81e618" providerId="LiveId" clId="{DBF290EE-E5A5-42F3-AB46-4104388E2807}" dt="2021-11-06T08:35:26.370" v="1259" actId="14100"/>
        <pc:sldMkLst>
          <pc:docMk/>
          <pc:sldMk cId="2488040876" sldId="604"/>
        </pc:sldMkLst>
        <pc:spChg chg="add mod">
          <ac:chgData name="변 구훈" userId="3ff7b78a3b81e618" providerId="LiveId" clId="{DBF290EE-E5A5-42F3-AB46-4104388E2807}" dt="2021-11-06T08:35:26.370" v="1259" actId="14100"/>
          <ac:spMkLst>
            <pc:docMk/>
            <pc:sldMk cId="2488040876" sldId="604"/>
            <ac:spMk id="6" creationId="{40B6B3C7-60ED-4C70-8101-8AB1A9F8BA55}"/>
          </ac:spMkLst>
        </pc:spChg>
        <pc:picChg chg="add mod">
          <ac:chgData name="변 구훈" userId="3ff7b78a3b81e618" providerId="LiveId" clId="{DBF290EE-E5A5-42F3-AB46-4104388E2807}" dt="2021-11-06T08:34:39.186" v="1250" actId="1076"/>
          <ac:picMkLst>
            <pc:docMk/>
            <pc:sldMk cId="2488040876" sldId="604"/>
            <ac:picMk id="4" creationId="{84DB99CB-2970-4DA8-A58D-A3E76EBC79CA}"/>
          </ac:picMkLst>
        </pc:picChg>
        <pc:picChg chg="del">
          <ac:chgData name="변 구훈" userId="3ff7b78a3b81e618" providerId="LiveId" clId="{DBF290EE-E5A5-42F3-AB46-4104388E2807}" dt="2021-11-06T08:34:03.126" v="1246" actId="478"/>
          <ac:picMkLst>
            <pc:docMk/>
            <pc:sldMk cId="2488040876" sldId="604"/>
            <ac:picMk id="5" creationId="{202EDE49-B705-4D7B-B7FB-AFCF20B1DEE6}"/>
          </ac:picMkLst>
        </pc:picChg>
      </pc:sldChg>
      <pc:sldChg chg="addSp delSp modSp add mod">
        <pc:chgData name="변 구훈" userId="3ff7b78a3b81e618" providerId="LiveId" clId="{DBF290EE-E5A5-42F3-AB46-4104388E2807}" dt="2021-11-06T08:39:54.157" v="1272" actId="1076"/>
        <pc:sldMkLst>
          <pc:docMk/>
          <pc:sldMk cId="2604362639" sldId="605"/>
        </pc:sldMkLst>
        <pc:spChg chg="mod">
          <ac:chgData name="변 구훈" userId="3ff7b78a3b81e618" providerId="LiveId" clId="{DBF290EE-E5A5-42F3-AB46-4104388E2807}" dt="2021-11-06T08:39:50.058" v="1271" actId="20577"/>
          <ac:spMkLst>
            <pc:docMk/>
            <pc:sldMk cId="2604362639" sldId="605"/>
            <ac:spMk id="6" creationId="{40B6B3C7-60ED-4C70-8101-8AB1A9F8BA55}"/>
          </ac:spMkLst>
        </pc:spChg>
        <pc:picChg chg="del">
          <ac:chgData name="변 구훈" userId="3ff7b78a3b81e618" providerId="LiveId" clId="{DBF290EE-E5A5-42F3-AB46-4104388E2807}" dt="2021-11-06T08:39:17.943" v="1261" actId="478"/>
          <ac:picMkLst>
            <pc:docMk/>
            <pc:sldMk cId="2604362639" sldId="605"/>
            <ac:picMk id="4" creationId="{84DB99CB-2970-4DA8-A58D-A3E76EBC79CA}"/>
          </ac:picMkLst>
        </pc:picChg>
        <pc:picChg chg="add mod">
          <ac:chgData name="변 구훈" userId="3ff7b78a3b81e618" providerId="LiveId" clId="{DBF290EE-E5A5-42F3-AB46-4104388E2807}" dt="2021-11-06T08:39:54.157" v="1272" actId="1076"/>
          <ac:picMkLst>
            <pc:docMk/>
            <pc:sldMk cId="2604362639" sldId="605"/>
            <ac:picMk id="5" creationId="{DB68C3DE-FE24-4B39-94A1-36D0E2B3148A}"/>
          </ac:picMkLst>
        </pc:picChg>
      </pc:sldChg>
      <pc:sldChg chg="addSp delSp modSp add mod">
        <pc:chgData name="변 구훈" userId="3ff7b78a3b81e618" providerId="LiveId" clId="{DBF290EE-E5A5-42F3-AB46-4104388E2807}" dt="2021-11-06T08:42:55.433" v="1328" actId="1076"/>
        <pc:sldMkLst>
          <pc:docMk/>
          <pc:sldMk cId="4096731366" sldId="606"/>
        </pc:sldMkLst>
        <pc:spChg chg="mod">
          <ac:chgData name="변 구훈" userId="3ff7b78a3b81e618" providerId="LiveId" clId="{DBF290EE-E5A5-42F3-AB46-4104388E2807}" dt="2021-11-06T08:40:13.202" v="1285"/>
          <ac:spMkLst>
            <pc:docMk/>
            <pc:sldMk cId="4096731366" sldId="606"/>
            <ac:spMk id="2" creationId="{00000000-0000-0000-0000-000000000000}"/>
          </ac:spMkLst>
        </pc:spChg>
        <pc:spChg chg="del">
          <ac:chgData name="변 구훈" userId="3ff7b78a3b81e618" providerId="LiveId" clId="{DBF290EE-E5A5-42F3-AB46-4104388E2807}" dt="2021-11-06T08:39:58.747" v="1274" actId="478"/>
          <ac:spMkLst>
            <pc:docMk/>
            <pc:sldMk cId="4096731366" sldId="606"/>
            <ac:spMk id="6" creationId="{40B6B3C7-60ED-4C70-8101-8AB1A9F8BA55}"/>
          </ac:spMkLst>
        </pc:spChg>
        <pc:spChg chg="add mod">
          <ac:chgData name="변 구훈" userId="3ff7b78a3b81e618" providerId="LiveId" clId="{DBF290EE-E5A5-42F3-AB46-4104388E2807}" dt="2021-11-06T08:42:53.099" v="1327"/>
          <ac:spMkLst>
            <pc:docMk/>
            <pc:sldMk cId="4096731366" sldId="606"/>
            <ac:spMk id="7" creationId="{7BDB7789-45D5-4391-A22A-F6AE783D5529}"/>
          </ac:spMkLst>
        </pc:spChg>
        <pc:picChg chg="add mod">
          <ac:chgData name="변 구훈" userId="3ff7b78a3b81e618" providerId="LiveId" clId="{DBF290EE-E5A5-42F3-AB46-4104388E2807}" dt="2021-11-06T08:42:55.433" v="1328" actId="1076"/>
          <ac:picMkLst>
            <pc:docMk/>
            <pc:sldMk cId="4096731366" sldId="606"/>
            <ac:picMk id="4" creationId="{3EB141DF-9F5D-4353-8425-B4A6CC8881A2}"/>
          </ac:picMkLst>
        </pc:picChg>
        <pc:picChg chg="del">
          <ac:chgData name="변 구훈" userId="3ff7b78a3b81e618" providerId="LiveId" clId="{DBF290EE-E5A5-42F3-AB46-4104388E2807}" dt="2021-11-06T08:39:58.747" v="1274" actId="478"/>
          <ac:picMkLst>
            <pc:docMk/>
            <pc:sldMk cId="4096731366" sldId="606"/>
            <ac:picMk id="5" creationId="{DB68C3DE-FE24-4B39-94A1-36D0E2B3148A}"/>
          </ac:picMkLst>
        </pc:picChg>
      </pc:sldChg>
      <pc:sldChg chg="addSp delSp modSp add mod">
        <pc:chgData name="변 구훈" userId="3ff7b78a3b81e618" providerId="LiveId" clId="{DBF290EE-E5A5-42F3-AB46-4104388E2807}" dt="2021-11-06T08:44:31.048" v="1354" actId="1076"/>
        <pc:sldMkLst>
          <pc:docMk/>
          <pc:sldMk cId="1306293402" sldId="607"/>
        </pc:sldMkLst>
        <pc:spChg chg="del">
          <ac:chgData name="변 구훈" userId="3ff7b78a3b81e618" providerId="LiveId" clId="{DBF290EE-E5A5-42F3-AB46-4104388E2807}" dt="2021-11-06T08:43:15.527" v="1330" actId="478"/>
          <ac:spMkLst>
            <pc:docMk/>
            <pc:sldMk cId="1306293402" sldId="607"/>
            <ac:spMk id="7" creationId="{7BDB7789-45D5-4391-A22A-F6AE783D5529}"/>
          </ac:spMkLst>
        </pc:spChg>
        <pc:grpChg chg="add mod">
          <ac:chgData name="변 구훈" userId="3ff7b78a3b81e618" providerId="LiveId" clId="{DBF290EE-E5A5-42F3-AB46-4104388E2807}" dt="2021-11-06T08:44:31.048" v="1354" actId="1076"/>
          <ac:grpSpMkLst>
            <pc:docMk/>
            <pc:sldMk cId="1306293402" sldId="607"/>
            <ac:grpSpMk id="9" creationId="{CDD5628A-A2FC-4FA6-B5A2-432B1FA74A38}"/>
          </ac:grpSpMkLst>
        </pc:grpChg>
        <pc:picChg chg="del">
          <ac:chgData name="변 구훈" userId="3ff7b78a3b81e618" providerId="LiveId" clId="{DBF290EE-E5A5-42F3-AB46-4104388E2807}" dt="2021-11-06T08:43:15.527" v="1330" actId="478"/>
          <ac:picMkLst>
            <pc:docMk/>
            <pc:sldMk cId="1306293402" sldId="607"/>
            <ac:picMk id="4" creationId="{3EB141DF-9F5D-4353-8425-B4A6CC8881A2}"/>
          </ac:picMkLst>
        </pc:picChg>
        <pc:picChg chg="add mod">
          <ac:chgData name="변 구훈" userId="3ff7b78a3b81e618" providerId="LiveId" clId="{DBF290EE-E5A5-42F3-AB46-4104388E2807}" dt="2021-11-06T08:43:46.742" v="1343" actId="164"/>
          <ac:picMkLst>
            <pc:docMk/>
            <pc:sldMk cId="1306293402" sldId="607"/>
            <ac:picMk id="5" creationId="{A319F2F8-9AEA-4867-B074-AF95CC517C34}"/>
          </ac:picMkLst>
        </pc:picChg>
        <pc:picChg chg="add mod">
          <ac:chgData name="변 구훈" userId="3ff7b78a3b81e618" providerId="LiveId" clId="{DBF290EE-E5A5-42F3-AB46-4104388E2807}" dt="2021-11-06T08:43:46.742" v="1343" actId="164"/>
          <ac:picMkLst>
            <pc:docMk/>
            <pc:sldMk cId="1306293402" sldId="607"/>
            <ac:picMk id="8" creationId="{A612725E-2CDA-4BB8-8481-20E29CF854EF}"/>
          </ac:picMkLst>
        </pc:picChg>
      </pc:sldChg>
      <pc:sldChg chg="addSp delSp modSp add mod">
        <pc:chgData name="변 구훈" userId="3ff7b78a3b81e618" providerId="LiveId" clId="{DBF290EE-E5A5-42F3-AB46-4104388E2807}" dt="2021-11-06T08:44:09.551" v="1349" actId="1076"/>
        <pc:sldMkLst>
          <pc:docMk/>
          <pc:sldMk cId="2015338543" sldId="608"/>
        </pc:sldMkLst>
        <pc:grpChg chg="del">
          <ac:chgData name="변 구훈" userId="3ff7b78a3b81e618" providerId="LiveId" clId="{DBF290EE-E5A5-42F3-AB46-4104388E2807}" dt="2021-11-06T08:43:50.453" v="1346" actId="478"/>
          <ac:grpSpMkLst>
            <pc:docMk/>
            <pc:sldMk cId="2015338543" sldId="608"/>
            <ac:grpSpMk id="9" creationId="{CDD5628A-A2FC-4FA6-B5A2-432B1FA74A38}"/>
          </ac:grpSpMkLst>
        </pc:grpChg>
        <pc:picChg chg="add mod">
          <ac:chgData name="변 구훈" userId="3ff7b78a3b81e618" providerId="LiveId" clId="{DBF290EE-E5A5-42F3-AB46-4104388E2807}" dt="2021-11-06T08:44:09.551" v="1349" actId="1076"/>
          <ac:picMkLst>
            <pc:docMk/>
            <pc:sldMk cId="2015338543" sldId="608"/>
            <ac:picMk id="4" creationId="{8BFF52D5-5011-4C73-92AD-CD7F5A6C8ACE}"/>
          </ac:picMkLst>
        </pc:picChg>
      </pc:sldChg>
      <pc:sldChg chg="addSp delSp modSp add mod">
        <pc:chgData name="변 구훈" userId="3ff7b78a3b81e618" providerId="LiveId" clId="{DBF290EE-E5A5-42F3-AB46-4104388E2807}" dt="2021-11-06T08:45:13.338" v="1363" actId="1076"/>
        <pc:sldMkLst>
          <pc:docMk/>
          <pc:sldMk cId="3516036246" sldId="609"/>
        </pc:sldMkLst>
        <pc:picChg chg="del">
          <ac:chgData name="변 구훈" userId="3ff7b78a3b81e618" providerId="LiveId" clId="{DBF290EE-E5A5-42F3-AB46-4104388E2807}" dt="2021-11-06T08:44:12.107" v="1351" actId="478"/>
          <ac:picMkLst>
            <pc:docMk/>
            <pc:sldMk cId="3516036246" sldId="609"/>
            <ac:picMk id="4" creationId="{8BFF52D5-5011-4C73-92AD-CD7F5A6C8ACE}"/>
          </ac:picMkLst>
        </pc:picChg>
        <pc:picChg chg="add mod">
          <ac:chgData name="변 구훈" userId="3ff7b78a3b81e618" providerId="LiveId" clId="{DBF290EE-E5A5-42F3-AB46-4104388E2807}" dt="2021-11-06T08:45:13.338" v="1363" actId="1076"/>
          <ac:picMkLst>
            <pc:docMk/>
            <pc:sldMk cId="3516036246" sldId="609"/>
            <ac:picMk id="5" creationId="{3E0EA0BF-F395-4FC5-9010-9F2C98B7B7FE}"/>
          </ac:picMkLst>
        </pc:picChg>
      </pc:sldChg>
      <pc:sldChg chg="addSp delSp modSp add mod">
        <pc:chgData name="변 구훈" userId="3ff7b78a3b81e618" providerId="LiveId" clId="{DBF290EE-E5A5-42F3-AB46-4104388E2807}" dt="2021-11-06T08:48:08.778" v="1684"/>
        <pc:sldMkLst>
          <pc:docMk/>
          <pc:sldMk cId="2296270938" sldId="610"/>
        </pc:sldMkLst>
        <pc:spChg chg="add mod">
          <ac:chgData name="변 구훈" userId="3ff7b78a3b81e618" providerId="LiveId" clId="{DBF290EE-E5A5-42F3-AB46-4104388E2807}" dt="2021-11-06T08:48:08.778" v="1684"/>
          <ac:spMkLst>
            <pc:docMk/>
            <pc:sldMk cId="2296270938" sldId="610"/>
            <ac:spMk id="4" creationId="{5B449ABD-A33D-4A27-ADE8-6F41AB7CF901}"/>
          </ac:spMkLst>
        </pc:spChg>
        <pc:picChg chg="del">
          <ac:chgData name="변 구훈" userId="3ff7b78a3b81e618" providerId="LiveId" clId="{DBF290EE-E5A5-42F3-AB46-4104388E2807}" dt="2021-11-06T08:45:28.461" v="1365" actId="478"/>
          <ac:picMkLst>
            <pc:docMk/>
            <pc:sldMk cId="2296270938" sldId="610"/>
            <ac:picMk id="5" creationId="{3E0EA0BF-F395-4FC5-9010-9F2C98B7B7FE}"/>
          </ac:picMkLst>
        </pc:picChg>
      </pc:sldChg>
      <pc:sldChg chg="addSp modSp add mod">
        <pc:chgData name="변 구훈" userId="3ff7b78a3b81e618" providerId="LiveId" clId="{DBF290EE-E5A5-42F3-AB46-4104388E2807}" dt="2021-11-06T08:48:43.386" v="1774"/>
        <pc:sldMkLst>
          <pc:docMk/>
          <pc:sldMk cId="639433009" sldId="611"/>
        </pc:sldMkLst>
        <pc:spChg chg="mod">
          <ac:chgData name="변 구훈" userId="3ff7b78a3b81e618" providerId="LiveId" clId="{DBF290EE-E5A5-42F3-AB46-4104388E2807}" dt="2021-11-06T08:48:43.386" v="1774"/>
          <ac:spMkLst>
            <pc:docMk/>
            <pc:sldMk cId="639433009" sldId="611"/>
            <ac:spMk id="4" creationId="{5B449ABD-A33D-4A27-ADE8-6F41AB7CF901}"/>
          </ac:spMkLst>
        </pc:spChg>
        <pc:picChg chg="add mod">
          <ac:chgData name="변 구훈" userId="3ff7b78a3b81e618" providerId="LiveId" clId="{DBF290EE-E5A5-42F3-AB46-4104388E2807}" dt="2021-11-06T08:48:26.263" v="1691" actId="1076"/>
          <ac:picMkLst>
            <pc:docMk/>
            <pc:sldMk cId="639433009" sldId="611"/>
            <ac:picMk id="5" creationId="{DE55DA7B-FFD1-4BCD-AD8E-2B6C70FAD327}"/>
          </ac:picMkLst>
        </pc:picChg>
      </pc:sldChg>
      <pc:sldChg chg="addSp delSp modSp add mod">
        <pc:chgData name="변 구훈" userId="3ff7b78a3b81e618" providerId="LiveId" clId="{DBF290EE-E5A5-42F3-AB46-4104388E2807}" dt="2021-11-06T08:49:06.283" v="1779" actId="1076"/>
        <pc:sldMkLst>
          <pc:docMk/>
          <pc:sldMk cId="3853850180" sldId="612"/>
        </pc:sldMkLst>
        <pc:spChg chg="del">
          <ac:chgData name="변 구훈" userId="3ff7b78a3b81e618" providerId="LiveId" clId="{DBF290EE-E5A5-42F3-AB46-4104388E2807}" dt="2021-11-06T08:48:48.239" v="1776" actId="478"/>
          <ac:spMkLst>
            <pc:docMk/>
            <pc:sldMk cId="3853850180" sldId="612"/>
            <ac:spMk id="4" creationId="{5B449ABD-A33D-4A27-ADE8-6F41AB7CF901}"/>
          </ac:spMkLst>
        </pc:spChg>
        <pc:picChg chg="del">
          <ac:chgData name="변 구훈" userId="3ff7b78a3b81e618" providerId="LiveId" clId="{DBF290EE-E5A5-42F3-AB46-4104388E2807}" dt="2021-11-06T08:48:48.239" v="1776" actId="478"/>
          <ac:picMkLst>
            <pc:docMk/>
            <pc:sldMk cId="3853850180" sldId="612"/>
            <ac:picMk id="5" creationId="{DE55DA7B-FFD1-4BCD-AD8E-2B6C70FAD327}"/>
          </ac:picMkLst>
        </pc:picChg>
        <pc:picChg chg="add mod">
          <ac:chgData name="변 구훈" userId="3ff7b78a3b81e618" providerId="LiveId" clId="{DBF290EE-E5A5-42F3-AB46-4104388E2807}" dt="2021-11-06T08:49:06.283" v="1779" actId="1076"/>
          <ac:picMkLst>
            <pc:docMk/>
            <pc:sldMk cId="3853850180" sldId="612"/>
            <ac:picMk id="6" creationId="{C50904FD-CB3A-4CEC-892D-EDAF7390922B}"/>
          </ac:picMkLst>
        </pc:picChg>
      </pc:sldChg>
      <pc:sldChg chg="add">
        <pc:chgData name="변 구훈" userId="3ff7b78a3b81e618" providerId="LiveId" clId="{DBF290EE-E5A5-42F3-AB46-4104388E2807}" dt="2021-11-06T08:49:07.843" v="1780"/>
        <pc:sldMkLst>
          <pc:docMk/>
          <pc:sldMk cId="835269494" sldId="613"/>
        </pc:sldMkLst>
      </pc:sldChg>
      <pc:sldChg chg="addSp delSp modSp add mod">
        <pc:chgData name="변 구훈" userId="3ff7b78a3b81e618" providerId="LiveId" clId="{DBF290EE-E5A5-42F3-AB46-4104388E2807}" dt="2021-11-06T08:51:30.105" v="1784" actId="1076"/>
        <pc:sldMkLst>
          <pc:docMk/>
          <pc:sldMk cId="1797251598" sldId="614"/>
        </pc:sldMkLst>
        <pc:picChg chg="add mod">
          <ac:chgData name="변 구훈" userId="3ff7b78a3b81e618" providerId="LiveId" clId="{DBF290EE-E5A5-42F3-AB46-4104388E2807}" dt="2021-11-06T08:51:30.105" v="1784" actId="1076"/>
          <ac:picMkLst>
            <pc:docMk/>
            <pc:sldMk cId="1797251598" sldId="614"/>
            <ac:picMk id="4" creationId="{59EE5B56-0AE4-4074-AB74-DED42512B16E}"/>
          </ac:picMkLst>
        </pc:picChg>
        <pc:picChg chg="del">
          <ac:chgData name="변 구훈" userId="3ff7b78a3b81e618" providerId="LiveId" clId="{DBF290EE-E5A5-42F3-AB46-4104388E2807}" dt="2021-11-06T08:51:25.732" v="1782" actId="478"/>
          <ac:picMkLst>
            <pc:docMk/>
            <pc:sldMk cId="1797251598" sldId="614"/>
            <ac:picMk id="6" creationId="{C50904FD-CB3A-4CEC-892D-EDAF7390922B}"/>
          </ac:picMkLst>
        </pc:picChg>
      </pc:sldChg>
      <pc:sldChg chg="add">
        <pc:chgData name="변 구훈" userId="3ff7b78a3b81e618" providerId="LiveId" clId="{DBF290EE-E5A5-42F3-AB46-4104388E2807}" dt="2021-11-06T08:51:31.550" v="1785"/>
        <pc:sldMkLst>
          <pc:docMk/>
          <pc:sldMk cId="1204577988" sldId="615"/>
        </pc:sldMkLst>
      </pc:sldChg>
      <pc:sldChg chg="addSp delSp modSp add mod">
        <pc:chgData name="변 구훈" userId="3ff7b78a3b81e618" providerId="LiveId" clId="{DBF290EE-E5A5-42F3-AB46-4104388E2807}" dt="2021-11-06T08:53:41.408" v="1837" actId="1076"/>
        <pc:sldMkLst>
          <pc:docMk/>
          <pc:sldMk cId="757754743" sldId="616"/>
        </pc:sldMkLst>
        <pc:spChg chg="add mod">
          <ac:chgData name="변 구훈" userId="3ff7b78a3b81e618" providerId="LiveId" clId="{DBF290EE-E5A5-42F3-AB46-4104388E2807}" dt="2021-11-06T08:53:41.408" v="1837" actId="1076"/>
          <ac:spMkLst>
            <pc:docMk/>
            <pc:sldMk cId="757754743" sldId="616"/>
            <ac:spMk id="5" creationId="{7A33F612-EE7F-47EC-9773-830621787D1B}"/>
          </ac:spMkLst>
        </pc:spChg>
        <pc:grpChg chg="add mod">
          <ac:chgData name="변 구훈" userId="3ff7b78a3b81e618" providerId="LiveId" clId="{DBF290EE-E5A5-42F3-AB46-4104388E2807}" dt="2021-11-06T08:53:31.432" v="1831" actId="1076"/>
          <ac:grpSpMkLst>
            <pc:docMk/>
            <pc:sldMk cId="757754743" sldId="616"/>
            <ac:grpSpMk id="9" creationId="{AE87BC5B-E18E-4C32-8F2E-B18535075BA8}"/>
          </ac:grpSpMkLst>
        </pc:grpChg>
        <pc:picChg chg="del">
          <ac:chgData name="변 구훈" userId="3ff7b78a3b81e618" providerId="LiveId" clId="{DBF290EE-E5A5-42F3-AB46-4104388E2807}" dt="2021-11-06T08:52:45.019" v="1787" actId="478"/>
          <ac:picMkLst>
            <pc:docMk/>
            <pc:sldMk cId="757754743" sldId="616"/>
            <ac:picMk id="4" creationId="{59EE5B56-0AE4-4074-AB74-DED42512B16E}"/>
          </ac:picMkLst>
        </pc:picChg>
        <pc:picChg chg="add mod">
          <ac:chgData name="변 구훈" userId="3ff7b78a3b81e618" providerId="LiveId" clId="{DBF290EE-E5A5-42F3-AB46-4104388E2807}" dt="2021-11-06T08:53:25.221" v="1829" actId="164"/>
          <ac:picMkLst>
            <pc:docMk/>
            <pc:sldMk cId="757754743" sldId="616"/>
            <ac:picMk id="6" creationId="{DC47BEAD-AB88-4CE4-93EB-13384DA73142}"/>
          </ac:picMkLst>
        </pc:picChg>
        <pc:picChg chg="add mod">
          <ac:chgData name="변 구훈" userId="3ff7b78a3b81e618" providerId="LiveId" clId="{DBF290EE-E5A5-42F3-AB46-4104388E2807}" dt="2021-11-06T08:53:25.221" v="1829" actId="164"/>
          <ac:picMkLst>
            <pc:docMk/>
            <pc:sldMk cId="757754743" sldId="616"/>
            <ac:picMk id="8" creationId="{29DAE611-E914-4DEB-A666-5D1DE66AD33E}"/>
          </ac:picMkLst>
        </pc:picChg>
      </pc:sldChg>
      <pc:sldChg chg="addSp delSp modSp add mod">
        <pc:chgData name="변 구훈" userId="3ff7b78a3b81e618" providerId="LiveId" clId="{DBF290EE-E5A5-42F3-AB46-4104388E2807}" dt="2021-11-06T08:54:56.075" v="1890" actId="14100"/>
        <pc:sldMkLst>
          <pc:docMk/>
          <pc:sldMk cId="970887362" sldId="617"/>
        </pc:sldMkLst>
        <pc:spChg chg="mod">
          <ac:chgData name="변 구훈" userId="3ff7b78a3b81e618" providerId="LiveId" clId="{DBF290EE-E5A5-42F3-AB46-4104388E2807}" dt="2021-11-06T08:54:56.075" v="1890" actId="14100"/>
          <ac:spMkLst>
            <pc:docMk/>
            <pc:sldMk cId="970887362" sldId="617"/>
            <ac:spMk id="5" creationId="{7A33F612-EE7F-47EC-9773-830621787D1B}"/>
          </ac:spMkLst>
        </pc:spChg>
        <pc:grpChg chg="del">
          <ac:chgData name="변 구훈" userId="3ff7b78a3b81e618" providerId="LiveId" clId="{DBF290EE-E5A5-42F3-AB46-4104388E2807}" dt="2021-11-06T08:53:58.824" v="1839" actId="478"/>
          <ac:grpSpMkLst>
            <pc:docMk/>
            <pc:sldMk cId="970887362" sldId="617"/>
            <ac:grpSpMk id="9" creationId="{AE87BC5B-E18E-4C32-8F2E-B18535075BA8}"/>
          </ac:grpSpMkLst>
        </pc:grpChg>
        <pc:grpChg chg="add mod">
          <ac:chgData name="변 구훈" userId="3ff7b78a3b81e618" providerId="LiveId" clId="{DBF290EE-E5A5-42F3-AB46-4104388E2807}" dt="2021-11-06T08:54:22.769" v="1850" actId="1076"/>
          <ac:grpSpMkLst>
            <pc:docMk/>
            <pc:sldMk cId="970887362" sldId="617"/>
            <ac:grpSpMk id="11" creationId="{F4C460FB-2E53-4BB1-84DF-674504811C7B}"/>
          </ac:grpSpMkLst>
        </pc:grpChg>
        <pc:picChg chg="add mod">
          <ac:chgData name="변 구훈" userId="3ff7b78a3b81e618" providerId="LiveId" clId="{DBF290EE-E5A5-42F3-AB46-4104388E2807}" dt="2021-11-06T08:54:20.149" v="1848" actId="164"/>
          <ac:picMkLst>
            <pc:docMk/>
            <pc:sldMk cId="970887362" sldId="617"/>
            <ac:picMk id="4" creationId="{6CAA1442-9FC5-4244-BEBA-0AAA7AB788A6}"/>
          </ac:picMkLst>
        </pc:picChg>
        <pc:picChg chg="add mod">
          <ac:chgData name="변 구훈" userId="3ff7b78a3b81e618" providerId="LiveId" clId="{DBF290EE-E5A5-42F3-AB46-4104388E2807}" dt="2021-11-06T08:54:20.149" v="1848" actId="164"/>
          <ac:picMkLst>
            <pc:docMk/>
            <pc:sldMk cId="970887362" sldId="617"/>
            <ac:picMk id="10" creationId="{9205E04D-06F7-44AD-8B3B-5080401747DA}"/>
          </ac:picMkLst>
        </pc:picChg>
      </pc:sldChg>
      <pc:sldChg chg="addSp delSp modSp add mod">
        <pc:chgData name="변 구훈" userId="3ff7b78a3b81e618" providerId="LiveId" clId="{DBF290EE-E5A5-42F3-AB46-4104388E2807}" dt="2021-11-06T08:56:37.869" v="1933" actId="1076"/>
        <pc:sldMkLst>
          <pc:docMk/>
          <pc:sldMk cId="175313956" sldId="618"/>
        </pc:sldMkLst>
        <pc:spChg chg="del">
          <ac:chgData name="변 구훈" userId="3ff7b78a3b81e618" providerId="LiveId" clId="{DBF290EE-E5A5-42F3-AB46-4104388E2807}" dt="2021-11-06T08:55:13.808" v="1892" actId="478"/>
          <ac:spMkLst>
            <pc:docMk/>
            <pc:sldMk cId="175313956" sldId="618"/>
            <ac:spMk id="5" creationId="{7A33F612-EE7F-47EC-9773-830621787D1B}"/>
          </ac:spMkLst>
        </pc:spChg>
        <pc:grpChg chg="add mod">
          <ac:chgData name="변 구훈" userId="3ff7b78a3b81e618" providerId="LiveId" clId="{DBF290EE-E5A5-42F3-AB46-4104388E2807}" dt="2021-11-06T08:56:27.021" v="1926" actId="164"/>
          <ac:grpSpMkLst>
            <pc:docMk/>
            <pc:sldMk cId="175313956" sldId="618"/>
            <ac:grpSpMk id="9" creationId="{18617712-211D-4018-886E-FEFA04C62983}"/>
          </ac:grpSpMkLst>
        </pc:grpChg>
        <pc:grpChg chg="del">
          <ac:chgData name="변 구훈" userId="3ff7b78a3b81e618" providerId="LiveId" clId="{DBF290EE-E5A5-42F3-AB46-4104388E2807}" dt="2021-11-06T08:55:13.808" v="1892" actId="478"/>
          <ac:grpSpMkLst>
            <pc:docMk/>
            <pc:sldMk cId="175313956" sldId="618"/>
            <ac:grpSpMk id="11" creationId="{F4C460FB-2E53-4BB1-84DF-674504811C7B}"/>
          </ac:grpSpMkLst>
        </pc:grpChg>
        <pc:picChg chg="add mod">
          <ac:chgData name="변 구훈" userId="3ff7b78a3b81e618" providerId="LiveId" clId="{DBF290EE-E5A5-42F3-AB46-4104388E2807}" dt="2021-11-06T08:56:37.869" v="1933" actId="1076"/>
          <ac:picMkLst>
            <pc:docMk/>
            <pc:sldMk cId="175313956" sldId="618"/>
            <ac:picMk id="6" creationId="{9A2BF4E2-1283-41FD-98CC-30BBA0F832AE}"/>
          </ac:picMkLst>
        </pc:picChg>
        <pc:picChg chg="add del mod">
          <ac:chgData name="변 구훈" userId="3ff7b78a3b81e618" providerId="LiveId" clId="{DBF290EE-E5A5-42F3-AB46-4104388E2807}" dt="2021-11-06T08:56:28.769" v="1929" actId="478"/>
          <ac:picMkLst>
            <pc:docMk/>
            <pc:sldMk cId="175313956" sldId="618"/>
            <ac:picMk id="8" creationId="{0BD97F4D-5117-4219-83C5-F714400CFE45}"/>
          </ac:picMkLst>
        </pc:picChg>
      </pc:sldChg>
      <pc:sldChg chg="addSp delSp modSp add mod">
        <pc:chgData name="변 구훈" userId="3ff7b78a3b81e618" providerId="LiveId" clId="{DBF290EE-E5A5-42F3-AB46-4104388E2807}" dt="2021-11-06T08:56:54.560" v="1939" actId="1076"/>
        <pc:sldMkLst>
          <pc:docMk/>
          <pc:sldMk cId="3473923934" sldId="619"/>
        </pc:sldMkLst>
        <pc:picChg chg="add mod">
          <ac:chgData name="변 구훈" userId="3ff7b78a3b81e618" providerId="LiveId" clId="{DBF290EE-E5A5-42F3-AB46-4104388E2807}" dt="2021-11-06T08:56:54.560" v="1939" actId="1076"/>
          <ac:picMkLst>
            <pc:docMk/>
            <pc:sldMk cId="3473923934" sldId="619"/>
            <ac:picMk id="4" creationId="{882555AD-138C-450D-A282-9C09B46D6225}"/>
          </ac:picMkLst>
        </pc:picChg>
        <pc:picChg chg="del">
          <ac:chgData name="변 구훈" userId="3ff7b78a3b81e618" providerId="LiveId" clId="{DBF290EE-E5A5-42F3-AB46-4104388E2807}" dt="2021-11-06T08:56:39.976" v="1935" actId="478"/>
          <ac:picMkLst>
            <pc:docMk/>
            <pc:sldMk cId="3473923934" sldId="619"/>
            <ac:picMk id="6" creationId="{9A2BF4E2-1283-41FD-98CC-30BBA0F832AE}"/>
          </ac:picMkLst>
        </pc:picChg>
      </pc:sldChg>
      <pc:sldChg chg="addSp delSp modSp add mod">
        <pc:chgData name="변 구훈" userId="3ff7b78a3b81e618" providerId="LiveId" clId="{DBF290EE-E5A5-42F3-AB46-4104388E2807}" dt="2021-11-06T08:57:53.292" v="2009"/>
        <pc:sldMkLst>
          <pc:docMk/>
          <pc:sldMk cId="838881614" sldId="620"/>
        </pc:sldMkLst>
        <pc:spChg chg="add mod">
          <ac:chgData name="변 구훈" userId="3ff7b78a3b81e618" providerId="LiveId" clId="{DBF290EE-E5A5-42F3-AB46-4104388E2807}" dt="2021-11-06T08:57:53.292" v="2009"/>
          <ac:spMkLst>
            <pc:docMk/>
            <pc:sldMk cId="838881614" sldId="620"/>
            <ac:spMk id="6" creationId="{418CDB2E-D086-4C9C-A585-A30D8C517343}"/>
          </ac:spMkLst>
        </pc:spChg>
        <pc:picChg chg="del">
          <ac:chgData name="변 구훈" userId="3ff7b78a3b81e618" providerId="LiveId" clId="{DBF290EE-E5A5-42F3-AB46-4104388E2807}" dt="2021-11-06T08:57:30.014" v="1941" actId="478"/>
          <ac:picMkLst>
            <pc:docMk/>
            <pc:sldMk cId="838881614" sldId="620"/>
            <ac:picMk id="4" creationId="{882555AD-138C-450D-A282-9C09B46D6225}"/>
          </ac:picMkLst>
        </pc:picChg>
        <pc:picChg chg="add mod">
          <ac:chgData name="변 구훈" userId="3ff7b78a3b81e618" providerId="LiveId" clId="{DBF290EE-E5A5-42F3-AB46-4104388E2807}" dt="2021-11-06T08:57:33.506" v="1944" actId="1076"/>
          <ac:picMkLst>
            <pc:docMk/>
            <pc:sldMk cId="838881614" sldId="620"/>
            <ac:picMk id="5" creationId="{CCB81E94-45AE-4C36-83CF-9E48AE4EA54E}"/>
          </ac:picMkLst>
        </pc:picChg>
      </pc:sldChg>
      <pc:sldChg chg="delSp modSp add mod">
        <pc:chgData name="변 구훈" userId="3ff7b78a3b81e618" providerId="LiveId" clId="{DBF290EE-E5A5-42F3-AB46-4104388E2807}" dt="2021-11-06T08:59:59.978" v="2177" actId="27636"/>
        <pc:sldMkLst>
          <pc:docMk/>
          <pc:sldMk cId="1275458973" sldId="621"/>
        </pc:sldMkLst>
        <pc:spChg chg="mod">
          <ac:chgData name="변 구훈" userId="3ff7b78a3b81e618" providerId="LiveId" clId="{DBF290EE-E5A5-42F3-AB46-4104388E2807}" dt="2021-11-06T08:58:07.614" v="2029"/>
          <ac:spMkLst>
            <pc:docMk/>
            <pc:sldMk cId="1275458973" sldId="621"/>
            <ac:spMk id="2" creationId="{00000000-0000-0000-0000-000000000000}"/>
          </ac:spMkLst>
        </pc:spChg>
        <pc:spChg chg="mod">
          <ac:chgData name="변 구훈" userId="3ff7b78a3b81e618" providerId="LiveId" clId="{DBF290EE-E5A5-42F3-AB46-4104388E2807}" dt="2021-11-06T08:59:59.978" v="2177" actId="27636"/>
          <ac:spMkLst>
            <pc:docMk/>
            <pc:sldMk cId="1275458973" sldId="621"/>
            <ac:spMk id="6" creationId="{418CDB2E-D086-4C9C-A585-A30D8C517343}"/>
          </ac:spMkLst>
        </pc:spChg>
        <pc:picChg chg="del">
          <ac:chgData name="변 구훈" userId="3ff7b78a3b81e618" providerId="LiveId" clId="{DBF290EE-E5A5-42F3-AB46-4104388E2807}" dt="2021-11-06T08:58:08.318" v="2030" actId="478"/>
          <ac:picMkLst>
            <pc:docMk/>
            <pc:sldMk cId="1275458973" sldId="621"/>
            <ac:picMk id="5" creationId="{CCB81E94-45AE-4C36-83CF-9E48AE4EA54E}"/>
          </ac:picMkLst>
        </pc:picChg>
      </pc:sldChg>
      <pc:sldChg chg="modSp add mod">
        <pc:chgData name="변 구훈" userId="3ff7b78a3b81e618" providerId="LiveId" clId="{DBF290EE-E5A5-42F3-AB46-4104388E2807}" dt="2021-11-06T09:00:56.763" v="2248" actId="20577"/>
        <pc:sldMkLst>
          <pc:docMk/>
          <pc:sldMk cId="754046599" sldId="622"/>
        </pc:sldMkLst>
        <pc:spChg chg="mod">
          <ac:chgData name="변 구훈" userId="3ff7b78a3b81e618" providerId="LiveId" clId="{DBF290EE-E5A5-42F3-AB46-4104388E2807}" dt="2021-11-06T09:00:56.763" v="2248" actId="20577"/>
          <ac:spMkLst>
            <pc:docMk/>
            <pc:sldMk cId="754046599" sldId="622"/>
            <ac:spMk id="6" creationId="{418CDB2E-D086-4C9C-A585-A30D8C517343}"/>
          </ac:spMkLst>
        </pc:spChg>
      </pc:sldChg>
      <pc:sldChg chg="addSp modSp add mod">
        <pc:chgData name="변 구훈" userId="3ff7b78a3b81e618" providerId="LiveId" clId="{DBF290EE-E5A5-42F3-AB46-4104388E2807}" dt="2021-11-06T09:14:08.599" v="2271"/>
        <pc:sldMkLst>
          <pc:docMk/>
          <pc:sldMk cId="339460842" sldId="623"/>
        </pc:sldMkLst>
        <pc:spChg chg="mod">
          <ac:chgData name="변 구훈" userId="3ff7b78a3b81e618" providerId="LiveId" clId="{DBF290EE-E5A5-42F3-AB46-4104388E2807}" dt="2021-11-06T09:14:08.599" v="2271"/>
          <ac:spMkLst>
            <pc:docMk/>
            <pc:sldMk cId="339460842" sldId="623"/>
            <ac:spMk id="6" creationId="{418CDB2E-D086-4C9C-A585-A30D8C517343}"/>
          </ac:spMkLst>
        </pc:spChg>
        <pc:picChg chg="add mod">
          <ac:chgData name="변 구훈" userId="3ff7b78a3b81e618" providerId="LiveId" clId="{DBF290EE-E5A5-42F3-AB46-4104388E2807}" dt="2021-11-06T09:01:22.832" v="2256" actId="1076"/>
          <ac:picMkLst>
            <pc:docMk/>
            <pc:sldMk cId="339460842" sldId="623"/>
            <ac:picMk id="4" creationId="{950D1573-7ED4-4015-809B-898F29E23681}"/>
          </ac:picMkLst>
        </pc:picChg>
      </pc:sldChg>
      <pc:sldChg chg="addSp delSp modSp add mod">
        <pc:chgData name="변 구훈" userId="3ff7b78a3b81e618" providerId="LiveId" clId="{DBF290EE-E5A5-42F3-AB46-4104388E2807}" dt="2021-11-06T09:14:31.900" v="2277" actId="1076"/>
        <pc:sldMkLst>
          <pc:docMk/>
          <pc:sldMk cId="637627393" sldId="624"/>
        </pc:sldMkLst>
        <pc:spChg chg="del">
          <ac:chgData name="변 구훈" userId="3ff7b78a3b81e618" providerId="LiveId" clId="{DBF290EE-E5A5-42F3-AB46-4104388E2807}" dt="2021-11-06T09:14:28.594" v="2274" actId="478"/>
          <ac:spMkLst>
            <pc:docMk/>
            <pc:sldMk cId="637627393" sldId="624"/>
            <ac:spMk id="6" creationId="{418CDB2E-D086-4C9C-A585-A30D8C517343}"/>
          </ac:spMkLst>
        </pc:spChg>
        <pc:picChg chg="del mod">
          <ac:chgData name="변 구훈" userId="3ff7b78a3b81e618" providerId="LiveId" clId="{DBF290EE-E5A5-42F3-AB46-4104388E2807}" dt="2021-11-06T09:14:28.594" v="2274" actId="478"/>
          <ac:picMkLst>
            <pc:docMk/>
            <pc:sldMk cId="637627393" sldId="624"/>
            <ac:picMk id="4" creationId="{950D1573-7ED4-4015-809B-898F29E23681}"/>
          </ac:picMkLst>
        </pc:picChg>
        <pc:picChg chg="add mod">
          <ac:chgData name="변 구훈" userId="3ff7b78a3b81e618" providerId="LiveId" clId="{DBF290EE-E5A5-42F3-AB46-4104388E2807}" dt="2021-11-06T09:14:31.900" v="2277" actId="1076"/>
          <ac:picMkLst>
            <pc:docMk/>
            <pc:sldMk cId="637627393" sldId="624"/>
            <ac:picMk id="5" creationId="{D9B7964C-ED73-4C60-AAFD-BA4E86DF63DD}"/>
          </ac:picMkLst>
        </pc:picChg>
      </pc:sldChg>
      <pc:sldChg chg="delSp modSp add mod">
        <pc:chgData name="변 구훈" userId="3ff7b78a3b81e618" providerId="LiveId" clId="{DBF290EE-E5A5-42F3-AB46-4104388E2807}" dt="2021-11-06T09:16:01.816" v="2325" actId="27636"/>
        <pc:sldMkLst>
          <pc:docMk/>
          <pc:sldMk cId="562158897" sldId="625"/>
        </pc:sldMkLst>
        <pc:spChg chg="mod">
          <ac:chgData name="변 구훈" userId="3ff7b78a3b81e618" providerId="LiveId" clId="{DBF290EE-E5A5-42F3-AB46-4104388E2807}" dt="2021-11-06T09:16:01.816" v="2325" actId="27636"/>
          <ac:spMkLst>
            <pc:docMk/>
            <pc:sldMk cId="562158897" sldId="625"/>
            <ac:spMk id="6" creationId="{418CDB2E-D086-4C9C-A585-A30D8C517343}"/>
          </ac:spMkLst>
        </pc:spChg>
        <pc:picChg chg="del mod">
          <ac:chgData name="변 구훈" userId="3ff7b78a3b81e618" providerId="LiveId" clId="{DBF290EE-E5A5-42F3-AB46-4104388E2807}" dt="2021-11-06T09:14:50.968" v="2282" actId="478"/>
          <ac:picMkLst>
            <pc:docMk/>
            <pc:sldMk cId="562158897" sldId="625"/>
            <ac:picMk id="4" creationId="{950D1573-7ED4-4015-809B-898F29E23681}"/>
          </ac:picMkLst>
        </pc:picChg>
      </pc:sldChg>
      <pc:sldChg chg="add del">
        <pc:chgData name="변 구훈" userId="3ff7b78a3b81e618" providerId="LiveId" clId="{DBF290EE-E5A5-42F3-AB46-4104388E2807}" dt="2021-11-06T09:14:48.432" v="2279" actId="47"/>
        <pc:sldMkLst>
          <pc:docMk/>
          <pc:sldMk cId="3631231014" sldId="625"/>
        </pc:sldMkLst>
      </pc:sldChg>
      <pc:sldChg chg="addSp modSp add mod">
        <pc:chgData name="변 구훈" userId="3ff7b78a3b81e618" providerId="LiveId" clId="{DBF290EE-E5A5-42F3-AB46-4104388E2807}" dt="2021-11-06T09:16:29.120" v="2376" actId="1076"/>
        <pc:sldMkLst>
          <pc:docMk/>
          <pc:sldMk cId="670603220" sldId="626"/>
        </pc:sldMkLst>
        <pc:spChg chg="mod">
          <ac:chgData name="변 구훈" userId="3ff7b78a3b81e618" providerId="LiveId" clId="{DBF290EE-E5A5-42F3-AB46-4104388E2807}" dt="2021-11-06T09:16:17.295" v="2374" actId="27636"/>
          <ac:spMkLst>
            <pc:docMk/>
            <pc:sldMk cId="670603220" sldId="626"/>
            <ac:spMk id="6" creationId="{418CDB2E-D086-4C9C-A585-A30D8C517343}"/>
          </ac:spMkLst>
        </pc:spChg>
        <pc:picChg chg="add mod">
          <ac:chgData name="변 구훈" userId="3ff7b78a3b81e618" providerId="LiveId" clId="{DBF290EE-E5A5-42F3-AB46-4104388E2807}" dt="2021-11-06T09:16:29.120" v="2376" actId="1076"/>
          <ac:picMkLst>
            <pc:docMk/>
            <pc:sldMk cId="670603220" sldId="626"/>
            <ac:picMk id="4" creationId="{5312A254-6B58-4DA7-8F0A-BB3048E3A19C}"/>
          </ac:picMkLst>
        </pc:picChg>
      </pc:sldChg>
      <pc:sldChg chg="addSp delSp modSp add mod">
        <pc:chgData name="변 구훈" userId="3ff7b78a3b81e618" providerId="LiveId" clId="{DBF290EE-E5A5-42F3-AB46-4104388E2807}" dt="2021-11-06T09:19:09.526" v="2429"/>
        <pc:sldMkLst>
          <pc:docMk/>
          <pc:sldMk cId="2694002573" sldId="627"/>
        </pc:sldMkLst>
        <pc:spChg chg="del">
          <ac:chgData name="변 구훈" userId="3ff7b78a3b81e618" providerId="LiveId" clId="{DBF290EE-E5A5-42F3-AB46-4104388E2807}" dt="2021-11-06T09:16:50.953" v="2378" actId="478"/>
          <ac:spMkLst>
            <pc:docMk/>
            <pc:sldMk cId="2694002573" sldId="627"/>
            <ac:spMk id="6" creationId="{418CDB2E-D086-4C9C-A585-A30D8C517343}"/>
          </ac:spMkLst>
        </pc:spChg>
        <pc:spChg chg="add mod">
          <ac:chgData name="변 구훈" userId="3ff7b78a3b81e618" providerId="LiveId" clId="{DBF290EE-E5A5-42F3-AB46-4104388E2807}" dt="2021-11-06T09:19:09.526" v="2429"/>
          <ac:spMkLst>
            <pc:docMk/>
            <pc:sldMk cId="2694002573" sldId="627"/>
            <ac:spMk id="7" creationId="{F0866B01-34DD-4539-A029-EC2AF881A7E8}"/>
          </ac:spMkLst>
        </pc:spChg>
        <pc:picChg chg="del">
          <ac:chgData name="변 구훈" userId="3ff7b78a3b81e618" providerId="LiveId" clId="{DBF290EE-E5A5-42F3-AB46-4104388E2807}" dt="2021-11-06T09:16:51.293" v="2379" actId="478"/>
          <ac:picMkLst>
            <pc:docMk/>
            <pc:sldMk cId="2694002573" sldId="627"/>
            <ac:picMk id="4" creationId="{5312A254-6B58-4DA7-8F0A-BB3048E3A19C}"/>
          </ac:picMkLst>
        </pc:picChg>
        <pc:picChg chg="add mod">
          <ac:chgData name="변 구훈" userId="3ff7b78a3b81e618" providerId="LiveId" clId="{DBF290EE-E5A5-42F3-AB46-4104388E2807}" dt="2021-11-06T09:19:06.137" v="2420" actId="1076"/>
          <ac:picMkLst>
            <pc:docMk/>
            <pc:sldMk cId="2694002573" sldId="627"/>
            <ac:picMk id="5" creationId="{CF569345-51F5-4A9B-A69E-BCA65D433A54}"/>
          </ac:picMkLst>
        </pc:picChg>
      </pc:sldChg>
      <pc:sldChg chg="addSp delSp modSp add mod">
        <pc:chgData name="변 구훈" userId="3ff7b78a3b81e618" providerId="LiveId" clId="{DBF290EE-E5A5-42F3-AB46-4104388E2807}" dt="2021-11-06T09:17:59.022" v="2399" actId="1076"/>
        <pc:sldMkLst>
          <pc:docMk/>
          <pc:sldMk cId="1921433473" sldId="628"/>
        </pc:sldMkLst>
        <pc:grpChg chg="add mod">
          <ac:chgData name="변 구훈" userId="3ff7b78a3b81e618" providerId="LiveId" clId="{DBF290EE-E5A5-42F3-AB46-4104388E2807}" dt="2021-11-06T09:17:59.022" v="2399" actId="1076"/>
          <ac:grpSpMkLst>
            <pc:docMk/>
            <pc:sldMk cId="1921433473" sldId="628"/>
            <ac:grpSpMk id="8" creationId="{0A41C0D6-0C3E-4A83-941B-878ED362F7A2}"/>
          </ac:grpSpMkLst>
        </pc:grpChg>
        <pc:picChg chg="add mod">
          <ac:chgData name="변 구훈" userId="3ff7b78a3b81e618" providerId="LiveId" clId="{DBF290EE-E5A5-42F3-AB46-4104388E2807}" dt="2021-11-06T09:17:51.652" v="2395" actId="164"/>
          <ac:picMkLst>
            <pc:docMk/>
            <pc:sldMk cId="1921433473" sldId="628"/>
            <ac:picMk id="4" creationId="{FFB4A968-4E25-4761-AAEF-6C5A62F5C0D7}"/>
          </ac:picMkLst>
        </pc:picChg>
        <pc:picChg chg="del">
          <ac:chgData name="변 구훈" userId="3ff7b78a3b81e618" providerId="LiveId" clId="{DBF290EE-E5A5-42F3-AB46-4104388E2807}" dt="2021-11-06T09:17:15.845" v="2383" actId="478"/>
          <ac:picMkLst>
            <pc:docMk/>
            <pc:sldMk cId="1921433473" sldId="628"/>
            <ac:picMk id="5" creationId="{CF569345-51F5-4A9B-A69E-BCA65D433A54}"/>
          </ac:picMkLst>
        </pc:picChg>
        <pc:picChg chg="add mod">
          <ac:chgData name="변 구훈" userId="3ff7b78a3b81e618" providerId="LiveId" clId="{DBF290EE-E5A5-42F3-AB46-4104388E2807}" dt="2021-11-06T09:17:51.652" v="2395" actId="164"/>
          <ac:picMkLst>
            <pc:docMk/>
            <pc:sldMk cId="1921433473" sldId="628"/>
            <ac:picMk id="7" creationId="{8B50A6F9-E3B2-4141-942B-97164DA121D7}"/>
          </ac:picMkLst>
        </pc:picChg>
      </pc:sldChg>
      <pc:sldChg chg="addSp delSp modSp add mod">
        <pc:chgData name="변 구훈" userId="3ff7b78a3b81e618" providerId="LiveId" clId="{DBF290EE-E5A5-42F3-AB46-4104388E2807}" dt="2021-11-06T09:18:50.952" v="2415" actId="1076"/>
        <pc:sldMkLst>
          <pc:docMk/>
          <pc:sldMk cId="4012152531" sldId="629"/>
        </pc:sldMkLst>
        <pc:grpChg chg="del">
          <ac:chgData name="변 구훈" userId="3ff7b78a3b81e618" providerId="LiveId" clId="{DBF290EE-E5A5-42F3-AB46-4104388E2807}" dt="2021-11-06T09:18:17.482" v="2401" actId="478"/>
          <ac:grpSpMkLst>
            <pc:docMk/>
            <pc:sldMk cId="4012152531" sldId="629"/>
            <ac:grpSpMk id="8" creationId="{0A41C0D6-0C3E-4A83-941B-878ED362F7A2}"/>
          </ac:grpSpMkLst>
        </pc:grpChg>
        <pc:grpChg chg="add mod">
          <ac:chgData name="변 구훈" userId="3ff7b78a3b81e618" providerId="LiveId" clId="{DBF290EE-E5A5-42F3-AB46-4104388E2807}" dt="2021-11-06T09:18:50.952" v="2415" actId="1076"/>
          <ac:grpSpMkLst>
            <pc:docMk/>
            <pc:sldMk cId="4012152531" sldId="629"/>
            <ac:grpSpMk id="10" creationId="{96C15EE1-08A6-4E75-861E-8CE5C88BAC1E}"/>
          </ac:grpSpMkLst>
        </pc:grpChg>
        <pc:picChg chg="add mod">
          <ac:chgData name="변 구훈" userId="3ff7b78a3b81e618" providerId="LiveId" clId="{DBF290EE-E5A5-42F3-AB46-4104388E2807}" dt="2021-11-06T09:18:48.135" v="2413" actId="164"/>
          <ac:picMkLst>
            <pc:docMk/>
            <pc:sldMk cId="4012152531" sldId="629"/>
            <ac:picMk id="5" creationId="{84165B0D-9BD4-4FAE-9540-D9F221E0B58C}"/>
          </ac:picMkLst>
        </pc:picChg>
        <pc:picChg chg="add mod">
          <ac:chgData name="변 구훈" userId="3ff7b78a3b81e618" providerId="LiveId" clId="{DBF290EE-E5A5-42F3-AB46-4104388E2807}" dt="2021-11-06T09:18:48.135" v="2413" actId="164"/>
          <ac:picMkLst>
            <pc:docMk/>
            <pc:sldMk cId="4012152531" sldId="629"/>
            <ac:picMk id="9" creationId="{CA31522D-5013-4738-A320-2CFB4D5DF568}"/>
          </ac:picMkLst>
        </pc:picChg>
      </pc:sldChg>
      <pc:sldChg chg="addSp delSp add mod">
        <pc:chgData name="변 구훈" userId="3ff7b78a3b81e618" providerId="LiveId" clId="{DBF290EE-E5A5-42F3-AB46-4104388E2807}" dt="2021-11-06T09:19:25.647" v="2432" actId="22"/>
        <pc:sldMkLst>
          <pc:docMk/>
          <pc:sldMk cId="510847078" sldId="630"/>
        </pc:sldMkLst>
        <pc:grpChg chg="del">
          <ac:chgData name="변 구훈" userId="3ff7b78a3b81e618" providerId="LiveId" clId="{DBF290EE-E5A5-42F3-AB46-4104388E2807}" dt="2021-11-06T09:19:25.378" v="2431" actId="478"/>
          <ac:grpSpMkLst>
            <pc:docMk/>
            <pc:sldMk cId="510847078" sldId="630"/>
            <ac:grpSpMk id="10" creationId="{96C15EE1-08A6-4E75-861E-8CE5C88BAC1E}"/>
          </ac:grpSpMkLst>
        </pc:grpChg>
        <pc:picChg chg="add">
          <ac:chgData name="변 구훈" userId="3ff7b78a3b81e618" providerId="LiveId" clId="{DBF290EE-E5A5-42F3-AB46-4104388E2807}" dt="2021-11-06T09:19:25.647" v="2432" actId="22"/>
          <ac:picMkLst>
            <pc:docMk/>
            <pc:sldMk cId="510847078" sldId="630"/>
            <ac:picMk id="4" creationId="{E7A5116F-7352-4E24-8C90-50E8230A02E8}"/>
          </ac:picMkLst>
        </pc:picChg>
      </pc:sldChg>
      <pc:sldChg chg="addSp delSp modSp add mod">
        <pc:chgData name="변 구훈" userId="3ff7b78a3b81e618" providerId="LiveId" clId="{DBF290EE-E5A5-42F3-AB46-4104388E2807}" dt="2021-11-06T09:20:21.398" v="2457" actId="1036"/>
        <pc:sldMkLst>
          <pc:docMk/>
          <pc:sldMk cId="1742876787" sldId="631"/>
        </pc:sldMkLst>
        <pc:spChg chg="add mod">
          <ac:chgData name="변 구훈" userId="3ff7b78a3b81e618" providerId="LiveId" clId="{DBF290EE-E5A5-42F3-AB46-4104388E2807}" dt="2021-11-06T09:20:21.398" v="2457" actId="1036"/>
          <ac:spMkLst>
            <pc:docMk/>
            <pc:sldMk cId="1742876787" sldId="631"/>
            <ac:spMk id="6" creationId="{AE51A277-854E-45CF-8609-0EFDDC56ED21}"/>
          </ac:spMkLst>
        </pc:spChg>
        <pc:picChg chg="del">
          <ac:chgData name="변 구훈" userId="3ff7b78a3b81e618" providerId="LiveId" clId="{DBF290EE-E5A5-42F3-AB46-4104388E2807}" dt="2021-11-06T09:19:32.847" v="2434" actId="478"/>
          <ac:picMkLst>
            <pc:docMk/>
            <pc:sldMk cId="1742876787" sldId="631"/>
            <ac:picMk id="4" creationId="{E7A5116F-7352-4E24-8C90-50E8230A02E8}"/>
          </ac:picMkLst>
        </pc:picChg>
        <pc:picChg chg="add mod">
          <ac:chgData name="변 구훈" userId="3ff7b78a3b81e618" providerId="LiveId" clId="{DBF290EE-E5A5-42F3-AB46-4104388E2807}" dt="2021-11-06T09:19:45.049" v="2437" actId="1076"/>
          <ac:picMkLst>
            <pc:docMk/>
            <pc:sldMk cId="1742876787" sldId="631"/>
            <ac:picMk id="5" creationId="{E88A520D-0959-4518-B457-A85AD91F5D8F}"/>
          </ac:picMkLst>
        </pc:picChg>
      </pc:sldChg>
      <pc:sldChg chg="addSp delSp modSp add mod">
        <pc:chgData name="변 구훈" userId="3ff7b78a3b81e618" providerId="LiveId" clId="{DBF290EE-E5A5-42F3-AB46-4104388E2807}" dt="2021-11-06T09:23:08.635" v="2520" actId="1076"/>
        <pc:sldMkLst>
          <pc:docMk/>
          <pc:sldMk cId="1397806249" sldId="632"/>
        </pc:sldMkLst>
        <pc:spChg chg="mod">
          <ac:chgData name="변 구훈" userId="3ff7b78a3b81e618" providerId="LiveId" clId="{DBF290EE-E5A5-42F3-AB46-4104388E2807}" dt="2021-11-06T09:23:08.635" v="2520" actId="1076"/>
          <ac:spMkLst>
            <pc:docMk/>
            <pc:sldMk cId="1397806249" sldId="632"/>
            <ac:spMk id="6" creationId="{AE51A277-854E-45CF-8609-0EFDDC56ED21}"/>
          </ac:spMkLst>
        </pc:spChg>
        <pc:grpChg chg="add mod">
          <ac:chgData name="변 구훈" userId="3ff7b78a3b81e618" providerId="LiveId" clId="{DBF290EE-E5A5-42F3-AB46-4104388E2807}" dt="2021-11-06T09:22:20.918" v="2484" actId="1076"/>
          <ac:grpSpMkLst>
            <pc:docMk/>
            <pc:sldMk cId="1397806249" sldId="632"/>
            <ac:grpSpMk id="9" creationId="{FE3D993D-C4E5-468E-BBA1-0FB1ACD86D8B}"/>
          </ac:grpSpMkLst>
        </pc:grpChg>
        <pc:picChg chg="add mod">
          <ac:chgData name="변 구훈" userId="3ff7b78a3b81e618" providerId="LiveId" clId="{DBF290EE-E5A5-42F3-AB46-4104388E2807}" dt="2021-11-06T09:21:40.301" v="2470" actId="164"/>
          <ac:picMkLst>
            <pc:docMk/>
            <pc:sldMk cId="1397806249" sldId="632"/>
            <ac:picMk id="4" creationId="{82B861BF-01EE-4EBE-8FAE-3B81B460AEF7}"/>
          </ac:picMkLst>
        </pc:picChg>
        <pc:picChg chg="del">
          <ac:chgData name="변 구훈" userId="3ff7b78a3b81e618" providerId="LiveId" clId="{DBF290EE-E5A5-42F3-AB46-4104388E2807}" dt="2021-11-06T09:21:01.857" v="2459" actId="478"/>
          <ac:picMkLst>
            <pc:docMk/>
            <pc:sldMk cId="1397806249" sldId="632"/>
            <ac:picMk id="5" creationId="{E88A520D-0959-4518-B457-A85AD91F5D8F}"/>
          </ac:picMkLst>
        </pc:picChg>
        <pc:picChg chg="add mod">
          <ac:chgData name="변 구훈" userId="3ff7b78a3b81e618" providerId="LiveId" clId="{DBF290EE-E5A5-42F3-AB46-4104388E2807}" dt="2021-11-06T09:21:40.301" v="2470" actId="164"/>
          <ac:picMkLst>
            <pc:docMk/>
            <pc:sldMk cId="1397806249" sldId="632"/>
            <ac:picMk id="8" creationId="{C361FCF8-66F7-44E5-8225-2E69F19CB71B}"/>
          </ac:picMkLst>
        </pc:picChg>
      </pc:sldChg>
      <pc:sldChg chg="addSp delSp modSp add mod">
        <pc:chgData name="변 구훈" userId="3ff7b78a3b81e618" providerId="LiveId" clId="{DBF290EE-E5A5-42F3-AB46-4104388E2807}" dt="2021-11-06T09:24:22.590" v="2543" actId="1076"/>
        <pc:sldMkLst>
          <pc:docMk/>
          <pc:sldMk cId="3200916045" sldId="633"/>
        </pc:sldMkLst>
        <pc:spChg chg="del">
          <ac:chgData name="변 구훈" userId="3ff7b78a3b81e618" providerId="LiveId" clId="{DBF290EE-E5A5-42F3-AB46-4104388E2807}" dt="2021-11-06T09:23:23.949" v="2522" actId="478"/>
          <ac:spMkLst>
            <pc:docMk/>
            <pc:sldMk cId="3200916045" sldId="633"/>
            <ac:spMk id="6" creationId="{AE51A277-854E-45CF-8609-0EFDDC56ED21}"/>
          </ac:spMkLst>
        </pc:spChg>
        <pc:grpChg chg="del">
          <ac:chgData name="변 구훈" userId="3ff7b78a3b81e618" providerId="LiveId" clId="{DBF290EE-E5A5-42F3-AB46-4104388E2807}" dt="2021-11-06T09:23:23.949" v="2522" actId="478"/>
          <ac:grpSpMkLst>
            <pc:docMk/>
            <pc:sldMk cId="3200916045" sldId="633"/>
            <ac:grpSpMk id="9" creationId="{FE3D993D-C4E5-468E-BBA1-0FB1ACD86D8B}"/>
          </ac:grpSpMkLst>
        </pc:grpChg>
        <pc:grpChg chg="add mod">
          <ac:chgData name="변 구훈" userId="3ff7b78a3b81e618" providerId="LiveId" clId="{DBF290EE-E5A5-42F3-AB46-4104388E2807}" dt="2021-11-06T09:24:22.590" v="2543" actId="1076"/>
          <ac:grpSpMkLst>
            <pc:docMk/>
            <pc:sldMk cId="3200916045" sldId="633"/>
            <ac:grpSpMk id="11" creationId="{BE24B782-C1E4-4B55-BDCC-02942E8DA58A}"/>
          </ac:grpSpMkLst>
        </pc:grpChg>
        <pc:picChg chg="add mod">
          <ac:chgData name="변 구훈" userId="3ff7b78a3b81e618" providerId="LiveId" clId="{DBF290EE-E5A5-42F3-AB46-4104388E2807}" dt="2021-11-06T09:24:18.748" v="2541" actId="164"/>
          <ac:picMkLst>
            <pc:docMk/>
            <pc:sldMk cId="3200916045" sldId="633"/>
            <ac:picMk id="5" creationId="{9214DD6F-2CCE-4892-B551-807A937918AC}"/>
          </ac:picMkLst>
        </pc:picChg>
        <pc:picChg chg="add mod">
          <ac:chgData name="변 구훈" userId="3ff7b78a3b81e618" providerId="LiveId" clId="{DBF290EE-E5A5-42F3-AB46-4104388E2807}" dt="2021-11-06T09:24:18.748" v="2541" actId="164"/>
          <ac:picMkLst>
            <pc:docMk/>
            <pc:sldMk cId="3200916045" sldId="633"/>
            <ac:picMk id="10" creationId="{DE5C0428-1AFE-49C9-927F-DC5D1595F5FA}"/>
          </ac:picMkLst>
        </pc:picChg>
      </pc:sldChg>
      <pc:sldChg chg="addSp delSp modSp add mod">
        <pc:chgData name="변 구훈" userId="3ff7b78a3b81e618" providerId="LiveId" clId="{DBF290EE-E5A5-42F3-AB46-4104388E2807}" dt="2021-11-06T09:24:50.522" v="2548" actId="1076"/>
        <pc:sldMkLst>
          <pc:docMk/>
          <pc:sldMk cId="10199167" sldId="634"/>
        </pc:sldMkLst>
        <pc:grpChg chg="del">
          <ac:chgData name="변 구훈" userId="3ff7b78a3b81e618" providerId="LiveId" clId="{DBF290EE-E5A5-42F3-AB46-4104388E2807}" dt="2021-11-06T09:24:33.846" v="2545" actId="478"/>
          <ac:grpSpMkLst>
            <pc:docMk/>
            <pc:sldMk cId="10199167" sldId="634"/>
            <ac:grpSpMk id="11" creationId="{BE24B782-C1E4-4B55-BDCC-02942E8DA58A}"/>
          </ac:grpSpMkLst>
        </pc:grpChg>
        <pc:picChg chg="add mod">
          <ac:chgData name="변 구훈" userId="3ff7b78a3b81e618" providerId="LiveId" clId="{DBF290EE-E5A5-42F3-AB46-4104388E2807}" dt="2021-11-06T09:24:50.522" v="2548" actId="1076"/>
          <ac:picMkLst>
            <pc:docMk/>
            <pc:sldMk cId="10199167" sldId="634"/>
            <ac:picMk id="4" creationId="{F88776D6-8F82-4CE6-884E-4C739DD1A9E0}"/>
          </ac:picMkLst>
        </pc:picChg>
      </pc:sldChg>
      <pc:sldChg chg="addSp delSp modSp add mod ord">
        <pc:chgData name="변 구훈" userId="3ff7b78a3b81e618" providerId="LiveId" clId="{DBF290EE-E5A5-42F3-AB46-4104388E2807}" dt="2021-11-06T09:26:17.119" v="2617" actId="14100"/>
        <pc:sldMkLst>
          <pc:docMk/>
          <pc:sldMk cId="1976423910" sldId="635"/>
        </pc:sldMkLst>
        <pc:spChg chg="mod">
          <ac:chgData name="변 구훈" userId="3ff7b78a3b81e618" providerId="LiveId" clId="{DBF290EE-E5A5-42F3-AB46-4104388E2807}" dt="2021-11-06T09:26:11.275" v="2614" actId="27636"/>
          <ac:spMkLst>
            <pc:docMk/>
            <pc:sldMk cId="1976423910" sldId="635"/>
            <ac:spMk id="6" creationId="{AE51A277-854E-45CF-8609-0EFDDC56ED21}"/>
          </ac:spMkLst>
        </pc:spChg>
        <pc:picChg chg="add mod">
          <ac:chgData name="변 구훈" userId="3ff7b78a3b81e618" providerId="LiveId" clId="{DBF290EE-E5A5-42F3-AB46-4104388E2807}" dt="2021-11-06T09:26:17.119" v="2617" actId="14100"/>
          <ac:picMkLst>
            <pc:docMk/>
            <pc:sldMk cId="1976423910" sldId="635"/>
            <ac:picMk id="4" creationId="{60F2A620-5C2E-4A8A-90C6-671A7C72DB52}"/>
          </ac:picMkLst>
        </pc:picChg>
        <pc:picChg chg="del">
          <ac:chgData name="변 구훈" userId="3ff7b78a3b81e618" providerId="LiveId" clId="{DBF290EE-E5A5-42F3-AB46-4104388E2807}" dt="2021-11-06T09:25:28.146" v="2552" actId="478"/>
          <ac:picMkLst>
            <pc:docMk/>
            <pc:sldMk cId="1976423910" sldId="635"/>
            <ac:picMk id="5" creationId="{E88A520D-0959-4518-B457-A85AD91F5D8F}"/>
          </ac:picMkLst>
        </pc:picChg>
      </pc:sldChg>
      <pc:sldChg chg="addSp delSp modSp add mod">
        <pc:chgData name="변 구훈" userId="3ff7b78a3b81e618" providerId="LiveId" clId="{DBF290EE-E5A5-42F3-AB46-4104388E2807}" dt="2021-11-06T09:27:07.923" v="2633" actId="1076"/>
        <pc:sldMkLst>
          <pc:docMk/>
          <pc:sldMk cId="4145528817" sldId="636"/>
        </pc:sldMkLst>
        <pc:spChg chg="del">
          <ac:chgData name="변 구훈" userId="3ff7b78a3b81e618" providerId="LiveId" clId="{DBF290EE-E5A5-42F3-AB46-4104388E2807}" dt="2021-11-06T09:26:22.206" v="2620" actId="478"/>
          <ac:spMkLst>
            <pc:docMk/>
            <pc:sldMk cId="4145528817" sldId="636"/>
            <ac:spMk id="6" creationId="{AE51A277-854E-45CF-8609-0EFDDC56ED21}"/>
          </ac:spMkLst>
        </pc:spChg>
        <pc:grpChg chg="add mod">
          <ac:chgData name="변 구훈" userId="3ff7b78a3b81e618" providerId="LiveId" clId="{DBF290EE-E5A5-42F3-AB46-4104388E2807}" dt="2021-11-06T09:27:07.923" v="2633" actId="1076"/>
          <ac:grpSpMkLst>
            <pc:docMk/>
            <pc:sldMk cId="4145528817" sldId="636"/>
            <ac:grpSpMk id="9" creationId="{A4CE8D5C-5C2A-4050-B3B3-E008AE0AED28}"/>
          </ac:grpSpMkLst>
        </pc:grpChg>
        <pc:picChg chg="del">
          <ac:chgData name="변 구훈" userId="3ff7b78a3b81e618" providerId="LiveId" clId="{DBF290EE-E5A5-42F3-AB46-4104388E2807}" dt="2021-11-06T09:26:21.202" v="2619" actId="478"/>
          <ac:picMkLst>
            <pc:docMk/>
            <pc:sldMk cId="4145528817" sldId="636"/>
            <ac:picMk id="4" creationId="{60F2A620-5C2E-4A8A-90C6-671A7C72DB52}"/>
          </ac:picMkLst>
        </pc:picChg>
        <pc:picChg chg="add mod">
          <ac:chgData name="변 구훈" userId="3ff7b78a3b81e618" providerId="LiveId" clId="{DBF290EE-E5A5-42F3-AB46-4104388E2807}" dt="2021-11-06T09:27:02.221" v="2629" actId="164"/>
          <ac:picMkLst>
            <pc:docMk/>
            <pc:sldMk cId="4145528817" sldId="636"/>
            <ac:picMk id="5" creationId="{536B3ABD-CBE0-4DC8-B17A-FCC058759814}"/>
          </ac:picMkLst>
        </pc:picChg>
        <pc:picChg chg="add mod">
          <ac:chgData name="변 구훈" userId="3ff7b78a3b81e618" providerId="LiveId" clId="{DBF290EE-E5A5-42F3-AB46-4104388E2807}" dt="2021-11-06T09:27:02.221" v="2629" actId="164"/>
          <ac:picMkLst>
            <pc:docMk/>
            <pc:sldMk cId="4145528817" sldId="636"/>
            <ac:picMk id="8" creationId="{3248D4E4-C3AB-4FE4-96F8-2D63E827CD16}"/>
          </ac:picMkLst>
        </pc:picChg>
      </pc:sldChg>
      <pc:sldChg chg="addSp delSp modSp add mod">
        <pc:chgData name="변 구훈" userId="3ff7b78a3b81e618" providerId="LiveId" clId="{DBF290EE-E5A5-42F3-AB46-4104388E2807}" dt="2021-11-06T09:27:51.261" v="2644" actId="1076"/>
        <pc:sldMkLst>
          <pc:docMk/>
          <pc:sldMk cId="210192907" sldId="637"/>
        </pc:sldMkLst>
        <pc:grpChg chg="del">
          <ac:chgData name="변 구훈" userId="3ff7b78a3b81e618" providerId="LiveId" clId="{DBF290EE-E5A5-42F3-AB46-4104388E2807}" dt="2021-11-06T09:27:24.698" v="2635" actId="478"/>
          <ac:grpSpMkLst>
            <pc:docMk/>
            <pc:sldMk cId="210192907" sldId="637"/>
            <ac:grpSpMk id="9" creationId="{A4CE8D5C-5C2A-4050-B3B3-E008AE0AED28}"/>
          </ac:grpSpMkLst>
        </pc:grpChg>
        <pc:grpChg chg="add mod">
          <ac:chgData name="변 구훈" userId="3ff7b78a3b81e618" providerId="LiveId" clId="{DBF290EE-E5A5-42F3-AB46-4104388E2807}" dt="2021-11-06T09:27:51.261" v="2644" actId="1076"/>
          <ac:grpSpMkLst>
            <pc:docMk/>
            <pc:sldMk cId="210192907" sldId="637"/>
            <ac:grpSpMk id="10" creationId="{16F90247-9650-4BBB-B14E-8C1E3D09AA6C}"/>
          </ac:grpSpMkLst>
        </pc:grpChg>
        <pc:picChg chg="add mod">
          <ac:chgData name="변 구훈" userId="3ff7b78a3b81e618" providerId="LiveId" clId="{DBF290EE-E5A5-42F3-AB46-4104388E2807}" dt="2021-11-06T09:27:47.772" v="2642" actId="164"/>
          <ac:picMkLst>
            <pc:docMk/>
            <pc:sldMk cId="210192907" sldId="637"/>
            <ac:picMk id="4" creationId="{550AA2BF-32FB-4CA1-A023-AE5B2D24F993}"/>
          </ac:picMkLst>
        </pc:picChg>
        <pc:picChg chg="add mod">
          <ac:chgData name="변 구훈" userId="3ff7b78a3b81e618" providerId="LiveId" clId="{DBF290EE-E5A5-42F3-AB46-4104388E2807}" dt="2021-11-06T09:27:47.772" v="2642" actId="164"/>
          <ac:picMkLst>
            <pc:docMk/>
            <pc:sldMk cId="210192907" sldId="637"/>
            <ac:picMk id="7" creationId="{AA199604-305C-47EC-9D8D-25FCF458CAED}"/>
          </ac:picMkLst>
        </pc:picChg>
      </pc:sldChg>
      <pc:sldChg chg="add">
        <pc:chgData name="변 구훈" userId="3ff7b78a3b81e618" providerId="LiveId" clId="{DBF290EE-E5A5-42F3-AB46-4104388E2807}" dt="2021-11-06T09:27:52.629" v="2645"/>
        <pc:sldMkLst>
          <pc:docMk/>
          <pc:sldMk cId="1607714431" sldId="638"/>
        </pc:sldMkLst>
      </pc:sldChg>
      <pc:sldChg chg="addSp delSp modSp add mod">
        <pc:chgData name="변 구훈" userId="3ff7b78a3b81e618" providerId="LiveId" clId="{DBF290EE-E5A5-42F3-AB46-4104388E2807}" dt="2021-11-06T09:29:53.491" v="2661" actId="14100"/>
        <pc:sldMkLst>
          <pc:docMk/>
          <pc:sldMk cId="852793431" sldId="639"/>
        </pc:sldMkLst>
        <pc:grpChg chg="add mod">
          <ac:chgData name="변 구훈" userId="3ff7b78a3b81e618" providerId="LiveId" clId="{DBF290EE-E5A5-42F3-AB46-4104388E2807}" dt="2021-11-06T09:29:53.491" v="2661" actId="14100"/>
          <ac:grpSpMkLst>
            <pc:docMk/>
            <pc:sldMk cId="852793431" sldId="639"/>
            <ac:grpSpMk id="9" creationId="{0A12E06D-365D-4CDF-8C59-7DEE2690CFDD}"/>
          </ac:grpSpMkLst>
        </pc:grpChg>
        <pc:grpChg chg="del">
          <ac:chgData name="변 구훈" userId="3ff7b78a3b81e618" providerId="LiveId" clId="{DBF290EE-E5A5-42F3-AB46-4104388E2807}" dt="2021-11-06T09:29:07.567" v="2647" actId="478"/>
          <ac:grpSpMkLst>
            <pc:docMk/>
            <pc:sldMk cId="852793431" sldId="639"/>
            <ac:grpSpMk id="10" creationId="{16F90247-9650-4BBB-B14E-8C1E3D09AA6C}"/>
          </ac:grpSpMkLst>
        </pc:grpChg>
        <pc:picChg chg="add mod">
          <ac:chgData name="변 구훈" userId="3ff7b78a3b81e618" providerId="LiveId" clId="{DBF290EE-E5A5-42F3-AB46-4104388E2807}" dt="2021-11-06T09:29:50.959" v="2660" actId="164"/>
          <ac:picMkLst>
            <pc:docMk/>
            <pc:sldMk cId="852793431" sldId="639"/>
            <ac:picMk id="5" creationId="{DFC0205E-876E-41F9-B4AC-22D91549EDA1}"/>
          </ac:picMkLst>
        </pc:picChg>
        <pc:picChg chg="add mod">
          <ac:chgData name="변 구훈" userId="3ff7b78a3b81e618" providerId="LiveId" clId="{DBF290EE-E5A5-42F3-AB46-4104388E2807}" dt="2021-11-06T09:29:50.959" v="2660" actId="164"/>
          <ac:picMkLst>
            <pc:docMk/>
            <pc:sldMk cId="852793431" sldId="639"/>
            <ac:picMk id="8" creationId="{9468DB53-32A6-46B3-B57A-8CFAB3945E04}"/>
          </ac:picMkLst>
        </pc:picChg>
      </pc:sldChg>
      <pc:sldChg chg="addSp delSp modSp add mod">
        <pc:chgData name="변 구훈" userId="3ff7b78a3b81e618" providerId="LiveId" clId="{DBF290EE-E5A5-42F3-AB46-4104388E2807}" dt="2021-11-06T09:34:53.219" v="2714" actId="20577"/>
        <pc:sldMkLst>
          <pc:docMk/>
          <pc:sldMk cId="4014744136" sldId="640"/>
        </pc:sldMkLst>
        <pc:spChg chg="mod">
          <ac:chgData name="변 구훈" userId="3ff7b78a3b81e618" providerId="LiveId" clId="{DBF290EE-E5A5-42F3-AB46-4104388E2807}" dt="2021-11-06T09:30:18.341" v="2684"/>
          <ac:spMkLst>
            <pc:docMk/>
            <pc:sldMk cId="4014744136" sldId="640"/>
            <ac:spMk id="2" creationId="{00000000-0000-0000-0000-000000000000}"/>
          </ac:spMkLst>
        </pc:spChg>
        <pc:spChg chg="add mod">
          <ac:chgData name="변 구훈" userId="3ff7b78a3b81e618" providerId="LiveId" clId="{DBF290EE-E5A5-42F3-AB46-4104388E2807}" dt="2021-11-06T09:34:53.219" v="2714" actId="20577"/>
          <ac:spMkLst>
            <pc:docMk/>
            <pc:sldMk cId="4014744136" sldId="640"/>
            <ac:spMk id="5" creationId="{D8D38059-ED31-4457-802A-B9A201A18CF2}"/>
          </ac:spMkLst>
        </pc:spChg>
        <pc:picChg chg="del">
          <ac:chgData name="변 구훈" userId="3ff7b78a3b81e618" providerId="LiveId" clId="{DBF290EE-E5A5-42F3-AB46-4104388E2807}" dt="2021-11-06T09:30:18.902" v="2685" actId="478"/>
          <ac:picMkLst>
            <pc:docMk/>
            <pc:sldMk cId="4014744136" sldId="640"/>
            <ac:picMk id="4" creationId="{F88776D6-8F82-4CE6-884E-4C739DD1A9E0}"/>
          </ac:picMkLst>
        </pc:picChg>
      </pc:sldChg>
      <pc:sldChg chg="addSp modSp add mod">
        <pc:chgData name="변 구훈" userId="3ff7b78a3b81e618" providerId="LiveId" clId="{DBF290EE-E5A5-42F3-AB46-4104388E2807}" dt="2021-11-06T09:35:56.302" v="2773" actId="1076"/>
        <pc:sldMkLst>
          <pc:docMk/>
          <pc:sldMk cId="93608656" sldId="641"/>
        </pc:sldMkLst>
        <pc:spChg chg="mod">
          <ac:chgData name="변 구훈" userId="3ff7b78a3b81e618" providerId="LiveId" clId="{DBF290EE-E5A5-42F3-AB46-4104388E2807}" dt="2021-11-06T09:35:40.779" v="2768"/>
          <ac:spMkLst>
            <pc:docMk/>
            <pc:sldMk cId="93608656" sldId="641"/>
            <ac:spMk id="5" creationId="{D8D38059-ED31-4457-802A-B9A201A18CF2}"/>
          </ac:spMkLst>
        </pc:spChg>
        <pc:picChg chg="add mod">
          <ac:chgData name="변 구훈" userId="3ff7b78a3b81e618" providerId="LiveId" clId="{DBF290EE-E5A5-42F3-AB46-4104388E2807}" dt="2021-11-06T09:35:56.302" v="2773" actId="1076"/>
          <ac:picMkLst>
            <pc:docMk/>
            <pc:sldMk cId="93608656" sldId="641"/>
            <ac:picMk id="4" creationId="{A2E86007-CBDC-40A0-BFA5-A71BEA37B4F8}"/>
          </ac:picMkLst>
        </pc:picChg>
      </pc:sldChg>
      <pc:sldChg chg="addSp delSp modSp add mod">
        <pc:chgData name="변 구훈" userId="3ff7b78a3b81e618" providerId="LiveId" clId="{DBF290EE-E5A5-42F3-AB46-4104388E2807}" dt="2021-11-06T09:36:13.540" v="2777" actId="1076"/>
        <pc:sldMkLst>
          <pc:docMk/>
          <pc:sldMk cId="1698259934" sldId="642"/>
        </pc:sldMkLst>
        <pc:spChg chg="del">
          <ac:chgData name="변 구훈" userId="3ff7b78a3b81e618" providerId="LiveId" clId="{DBF290EE-E5A5-42F3-AB46-4104388E2807}" dt="2021-11-06T09:35:59.508" v="2775" actId="478"/>
          <ac:spMkLst>
            <pc:docMk/>
            <pc:sldMk cId="1698259934" sldId="642"/>
            <ac:spMk id="5" creationId="{D8D38059-ED31-4457-802A-B9A201A18CF2}"/>
          </ac:spMkLst>
        </pc:spChg>
        <pc:picChg chg="del">
          <ac:chgData name="변 구훈" userId="3ff7b78a3b81e618" providerId="LiveId" clId="{DBF290EE-E5A5-42F3-AB46-4104388E2807}" dt="2021-11-06T09:35:59.508" v="2775" actId="478"/>
          <ac:picMkLst>
            <pc:docMk/>
            <pc:sldMk cId="1698259934" sldId="642"/>
            <ac:picMk id="4" creationId="{A2E86007-CBDC-40A0-BFA5-A71BEA37B4F8}"/>
          </ac:picMkLst>
        </pc:picChg>
        <pc:picChg chg="add mod">
          <ac:chgData name="변 구훈" userId="3ff7b78a3b81e618" providerId="LiveId" clId="{DBF290EE-E5A5-42F3-AB46-4104388E2807}" dt="2021-11-06T09:36:13.540" v="2777" actId="1076"/>
          <ac:picMkLst>
            <pc:docMk/>
            <pc:sldMk cId="1698259934" sldId="642"/>
            <ac:picMk id="6" creationId="{486DE17C-3FAA-44A2-9322-05E2A7B8B42D}"/>
          </ac:picMkLst>
        </pc:picChg>
      </pc:sldChg>
      <pc:sldChg chg="addSp delSp modSp add mod">
        <pc:chgData name="변 구훈" userId="3ff7b78a3b81e618" providerId="LiveId" clId="{DBF290EE-E5A5-42F3-AB46-4104388E2807}" dt="2021-11-06T10:35:58.929" v="2790" actId="1076"/>
        <pc:sldMkLst>
          <pc:docMk/>
          <pc:sldMk cId="3045368174" sldId="643"/>
        </pc:sldMkLst>
        <pc:spChg chg="add mod">
          <ac:chgData name="변 구훈" userId="3ff7b78a3b81e618" providerId="LiveId" clId="{DBF290EE-E5A5-42F3-AB46-4104388E2807}" dt="2021-11-06T10:35:37.281" v="2783" actId="20577"/>
          <ac:spMkLst>
            <pc:docMk/>
            <pc:sldMk cId="3045368174" sldId="643"/>
            <ac:spMk id="4" creationId="{A7C49466-8439-4216-ACDD-D2C00E8118A4}"/>
          </ac:spMkLst>
        </pc:spChg>
        <pc:picChg chg="add mod">
          <ac:chgData name="변 구훈" userId="3ff7b78a3b81e618" providerId="LiveId" clId="{DBF290EE-E5A5-42F3-AB46-4104388E2807}" dt="2021-11-06T10:35:55.045" v="2787" actId="1076"/>
          <ac:picMkLst>
            <pc:docMk/>
            <pc:sldMk cId="3045368174" sldId="643"/>
            <ac:picMk id="5" creationId="{ACBC6516-AAD8-47AF-AE20-5C728403EB59}"/>
          </ac:picMkLst>
        </pc:picChg>
        <pc:picChg chg="del">
          <ac:chgData name="변 구훈" userId="3ff7b78a3b81e618" providerId="LiveId" clId="{DBF290EE-E5A5-42F3-AB46-4104388E2807}" dt="2021-11-06T10:35:22.418" v="2779" actId="478"/>
          <ac:picMkLst>
            <pc:docMk/>
            <pc:sldMk cId="3045368174" sldId="643"/>
            <ac:picMk id="6" creationId="{486DE17C-3FAA-44A2-9322-05E2A7B8B42D}"/>
          </ac:picMkLst>
        </pc:picChg>
        <pc:picChg chg="add mod">
          <ac:chgData name="변 구훈" userId="3ff7b78a3b81e618" providerId="LiveId" clId="{DBF290EE-E5A5-42F3-AB46-4104388E2807}" dt="2021-11-06T10:35:58.929" v="2790" actId="1076"/>
          <ac:picMkLst>
            <pc:docMk/>
            <pc:sldMk cId="3045368174" sldId="643"/>
            <ac:picMk id="8" creationId="{963204BC-9898-49CE-AA2D-F4944E97364E}"/>
          </ac:picMkLst>
        </pc:picChg>
      </pc:sldChg>
      <pc:sldChg chg="addSp delSp modSp add mod">
        <pc:chgData name="변 구훈" userId="3ff7b78a3b81e618" providerId="LiveId" clId="{DBF290EE-E5A5-42F3-AB46-4104388E2807}" dt="2021-11-06T10:38:30.380" v="2868"/>
        <pc:sldMkLst>
          <pc:docMk/>
          <pc:sldMk cId="2007248558" sldId="644"/>
        </pc:sldMkLst>
        <pc:spChg chg="mod">
          <ac:chgData name="변 구훈" userId="3ff7b78a3b81e618" providerId="LiveId" clId="{DBF290EE-E5A5-42F3-AB46-4104388E2807}" dt="2021-11-06T10:38:30.380" v="2868"/>
          <ac:spMkLst>
            <pc:docMk/>
            <pc:sldMk cId="2007248558" sldId="644"/>
            <ac:spMk id="4" creationId="{A7C49466-8439-4216-ACDD-D2C00E8118A4}"/>
          </ac:spMkLst>
        </pc:spChg>
        <pc:picChg chg="del">
          <ac:chgData name="변 구훈" userId="3ff7b78a3b81e618" providerId="LiveId" clId="{DBF290EE-E5A5-42F3-AB46-4104388E2807}" dt="2021-11-06T10:37:50.055" v="2798" actId="478"/>
          <ac:picMkLst>
            <pc:docMk/>
            <pc:sldMk cId="2007248558" sldId="644"/>
            <ac:picMk id="5" creationId="{ACBC6516-AAD8-47AF-AE20-5C728403EB59}"/>
          </ac:picMkLst>
        </pc:picChg>
        <pc:picChg chg="add mod">
          <ac:chgData name="변 구훈" userId="3ff7b78a3b81e618" providerId="LiveId" clId="{DBF290EE-E5A5-42F3-AB46-4104388E2807}" dt="2021-11-06T10:38:12.116" v="2806" actId="1076"/>
          <ac:picMkLst>
            <pc:docMk/>
            <pc:sldMk cId="2007248558" sldId="644"/>
            <ac:picMk id="6" creationId="{D4157693-99F7-4FC0-B985-BDC03A4B49D1}"/>
          </ac:picMkLst>
        </pc:picChg>
        <pc:picChg chg="del">
          <ac:chgData name="변 구훈" userId="3ff7b78a3b81e618" providerId="LiveId" clId="{DBF290EE-E5A5-42F3-AB46-4104388E2807}" dt="2021-11-06T10:37:50.055" v="2798" actId="478"/>
          <ac:picMkLst>
            <pc:docMk/>
            <pc:sldMk cId="2007248558" sldId="644"/>
            <ac:picMk id="8" creationId="{963204BC-9898-49CE-AA2D-F4944E97364E}"/>
          </ac:picMkLst>
        </pc:picChg>
      </pc:sldChg>
      <pc:sldChg chg="addSp delSp modSp add mod">
        <pc:chgData name="변 구훈" userId="3ff7b78a3b81e618" providerId="LiveId" clId="{DBF290EE-E5A5-42F3-AB46-4104388E2807}" dt="2021-11-06T10:40:07.247" v="2897" actId="1076"/>
        <pc:sldMkLst>
          <pc:docMk/>
          <pc:sldMk cId="1097959129" sldId="645"/>
        </pc:sldMkLst>
        <pc:spChg chg="del">
          <ac:chgData name="변 구훈" userId="3ff7b78a3b81e618" providerId="LiveId" clId="{DBF290EE-E5A5-42F3-AB46-4104388E2807}" dt="2021-11-06T10:38:46.079" v="2871" actId="478"/>
          <ac:spMkLst>
            <pc:docMk/>
            <pc:sldMk cId="1097959129" sldId="645"/>
            <ac:spMk id="4" creationId="{A7C49466-8439-4216-ACDD-D2C00E8118A4}"/>
          </ac:spMkLst>
        </pc:spChg>
        <pc:grpChg chg="add del mod">
          <ac:chgData name="변 구훈" userId="3ff7b78a3b81e618" providerId="LiveId" clId="{DBF290EE-E5A5-42F3-AB46-4104388E2807}" dt="2021-11-06T10:39:39.693" v="2890" actId="165"/>
          <ac:grpSpMkLst>
            <pc:docMk/>
            <pc:sldMk cId="1097959129" sldId="645"/>
            <ac:grpSpMk id="10" creationId="{4C4203C9-A048-401F-97FC-8C0AE0DD88B3}"/>
          </ac:grpSpMkLst>
        </pc:grpChg>
        <pc:grpChg chg="add mod">
          <ac:chgData name="변 구훈" userId="3ff7b78a3b81e618" providerId="LiveId" clId="{DBF290EE-E5A5-42F3-AB46-4104388E2807}" dt="2021-11-06T10:40:07.247" v="2897" actId="1076"/>
          <ac:grpSpMkLst>
            <pc:docMk/>
            <pc:sldMk cId="1097959129" sldId="645"/>
            <ac:grpSpMk id="11" creationId="{AD964247-9FB1-4C4C-A9A0-55D0BC83F36E}"/>
          </ac:grpSpMkLst>
        </pc:grpChg>
        <pc:picChg chg="add mod topLvl">
          <ac:chgData name="변 구훈" userId="3ff7b78a3b81e618" providerId="LiveId" clId="{DBF290EE-E5A5-42F3-AB46-4104388E2807}" dt="2021-11-06T10:40:03.797" v="2896" actId="164"/>
          <ac:picMkLst>
            <pc:docMk/>
            <pc:sldMk cId="1097959129" sldId="645"/>
            <ac:picMk id="5" creationId="{D68E6C0B-9D11-40A4-A356-4FCA580CCFC7}"/>
          </ac:picMkLst>
        </pc:picChg>
        <pc:picChg chg="del">
          <ac:chgData name="변 구훈" userId="3ff7b78a3b81e618" providerId="LiveId" clId="{DBF290EE-E5A5-42F3-AB46-4104388E2807}" dt="2021-11-06T10:38:45.066" v="2870" actId="478"/>
          <ac:picMkLst>
            <pc:docMk/>
            <pc:sldMk cId="1097959129" sldId="645"/>
            <ac:picMk id="6" creationId="{D4157693-99F7-4FC0-B985-BDC03A4B49D1}"/>
          </ac:picMkLst>
        </pc:picChg>
        <pc:picChg chg="add del mod">
          <ac:chgData name="변 구훈" userId="3ff7b78a3b81e618" providerId="LiveId" clId="{DBF290EE-E5A5-42F3-AB46-4104388E2807}" dt="2021-11-06T10:39:20.437" v="2880" actId="21"/>
          <ac:picMkLst>
            <pc:docMk/>
            <pc:sldMk cId="1097959129" sldId="645"/>
            <ac:picMk id="8" creationId="{FEA46A66-0EDE-42BE-B488-A9D2479977A7}"/>
          </ac:picMkLst>
        </pc:picChg>
        <pc:picChg chg="add mod topLvl">
          <ac:chgData name="변 구훈" userId="3ff7b78a3b81e618" providerId="LiveId" clId="{DBF290EE-E5A5-42F3-AB46-4104388E2807}" dt="2021-11-06T10:40:03.797" v="2896" actId="164"/>
          <ac:picMkLst>
            <pc:docMk/>
            <pc:sldMk cId="1097959129" sldId="645"/>
            <ac:picMk id="9" creationId="{3D93D651-8024-4A4B-B534-17BCF38BE4D3}"/>
          </ac:picMkLst>
        </pc:picChg>
      </pc:sldChg>
      <pc:sldChg chg="addSp delSp modSp add mod">
        <pc:chgData name="변 구훈" userId="3ff7b78a3b81e618" providerId="LiveId" clId="{DBF290EE-E5A5-42F3-AB46-4104388E2807}" dt="2021-11-06T10:40:35.685" v="2902" actId="1076"/>
        <pc:sldMkLst>
          <pc:docMk/>
          <pc:sldMk cId="2452660094" sldId="646"/>
        </pc:sldMkLst>
        <pc:grpChg chg="del">
          <ac:chgData name="변 구훈" userId="3ff7b78a3b81e618" providerId="LiveId" clId="{DBF290EE-E5A5-42F3-AB46-4104388E2807}" dt="2021-11-06T10:40:27.305" v="2899" actId="478"/>
          <ac:grpSpMkLst>
            <pc:docMk/>
            <pc:sldMk cId="2452660094" sldId="646"/>
            <ac:grpSpMk id="11" creationId="{AD964247-9FB1-4C4C-A9A0-55D0BC83F36E}"/>
          </ac:grpSpMkLst>
        </pc:grpChg>
        <pc:picChg chg="add mod">
          <ac:chgData name="변 구훈" userId="3ff7b78a3b81e618" providerId="LiveId" clId="{DBF290EE-E5A5-42F3-AB46-4104388E2807}" dt="2021-11-06T10:40:35.685" v="2902" actId="1076"/>
          <ac:picMkLst>
            <pc:docMk/>
            <pc:sldMk cId="2452660094" sldId="646"/>
            <ac:picMk id="4" creationId="{C8A158D5-A025-4BC1-93CE-D85E420941C0}"/>
          </ac:picMkLst>
        </pc:picChg>
      </pc:sldChg>
      <pc:sldChg chg="addSp delSp modSp add mod">
        <pc:chgData name="변 구훈" userId="3ff7b78a3b81e618" providerId="LiveId" clId="{DBF290EE-E5A5-42F3-AB46-4104388E2807}" dt="2021-11-06T10:40:54.051" v="2907" actId="1076"/>
        <pc:sldMkLst>
          <pc:docMk/>
          <pc:sldMk cId="112525293" sldId="647"/>
        </pc:sldMkLst>
        <pc:picChg chg="del">
          <ac:chgData name="변 구훈" userId="3ff7b78a3b81e618" providerId="LiveId" clId="{DBF290EE-E5A5-42F3-AB46-4104388E2807}" dt="2021-11-06T10:40:44.114" v="2904" actId="478"/>
          <ac:picMkLst>
            <pc:docMk/>
            <pc:sldMk cId="112525293" sldId="647"/>
            <ac:picMk id="4" creationId="{C8A158D5-A025-4BC1-93CE-D85E420941C0}"/>
          </ac:picMkLst>
        </pc:picChg>
        <pc:picChg chg="add mod">
          <ac:chgData name="변 구훈" userId="3ff7b78a3b81e618" providerId="LiveId" clId="{DBF290EE-E5A5-42F3-AB46-4104388E2807}" dt="2021-11-06T10:40:54.051" v="2907" actId="1076"/>
          <ac:picMkLst>
            <pc:docMk/>
            <pc:sldMk cId="112525293" sldId="647"/>
            <ac:picMk id="5" creationId="{152B4A88-0AA1-4E6F-A05B-BCF190D5E310}"/>
          </ac:picMkLst>
        </pc:picChg>
      </pc:sldChg>
      <pc:sldChg chg="addSp delSp modSp add mod">
        <pc:chgData name="변 구훈" userId="3ff7b78a3b81e618" providerId="LiveId" clId="{DBF290EE-E5A5-42F3-AB46-4104388E2807}" dt="2021-11-06T10:42:00.456" v="2930" actId="1035"/>
        <pc:sldMkLst>
          <pc:docMk/>
          <pc:sldMk cId="3069131086" sldId="648"/>
        </pc:sldMkLst>
        <pc:grpChg chg="add mod">
          <ac:chgData name="변 구훈" userId="3ff7b78a3b81e618" providerId="LiveId" clId="{DBF290EE-E5A5-42F3-AB46-4104388E2807}" dt="2021-11-06T10:42:00.456" v="2930" actId="1035"/>
          <ac:grpSpMkLst>
            <pc:docMk/>
            <pc:sldMk cId="3069131086" sldId="648"/>
            <ac:grpSpMk id="8" creationId="{D996EFC2-3F7C-4503-B89A-FA91E4CC52D2}"/>
          </ac:grpSpMkLst>
        </pc:grpChg>
        <pc:picChg chg="add mod">
          <ac:chgData name="변 구훈" userId="3ff7b78a3b81e618" providerId="LiveId" clId="{DBF290EE-E5A5-42F3-AB46-4104388E2807}" dt="2021-11-06T10:41:55.219" v="2925" actId="164"/>
          <ac:picMkLst>
            <pc:docMk/>
            <pc:sldMk cId="3069131086" sldId="648"/>
            <ac:picMk id="4" creationId="{9B2D8F65-83D0-463F-8A75-B49589C96E18}"/>
          </ac:picMkLst>
        </pc:picChg>
        <pc:picChg chg="del">
          <ac:chgData name="변 구훈" userId="3ff7b78a3b81e618" providerId="LiveId" clId="{DBF290EE-E5A5-42F3-AB46-4104388E2807}" dt="2021-11-06T10:40:59.373" v="2909" actId="478"/>
          <ac:picMkLst>
            <pc:docMk/>
            <pc:sldMk cId="3069131086" sldId="648"/>
            <ac:picMk id="5" creationId="{152B4A88-0AA1-4E6F-A05B-BCF190D5E310}"/>
          </ac:picMkLst>
        </pc:picChg>
        <pc:picChg chg="add mod">
          <ac:chgData name="변 구훈" userId="3ff7b78a3b81e618" providerId="LiveId" clId="{DBF290EE-E5A5-42F3-AB46-4104388E2807}" dt="2021-11-06T10:41:55.219" v="2925" actId="164"/>
          <ac:picMkLst>
            <pc:docMk/>
            <pc:sldMk cId="3069131086" sldId="648"/>
            <ac:picMk id="7" creationId="{0B2F30F7-C1BC-4525-94F6-DCECC14EDEF0}"/>
          </ac:picMkLst>
        </pc:picChg>
      </pc:sldChg>
      <pc:sldChg chg="addSp delSp modSp add mod">
        <pc:chgData name="변 구훈" userId="3ff7b78a3b81e618" providerId="LiveId" clId="{DBF290EE-E5A5-42F3-AB46-4104388E2807}" dt="2021-11-06T10:43:30.349" v="2987" actId="1076"/>
        <pc:sldMkLst>
          <pc:docMk/>
          <pc:sldMk cId="1491569776" sldId="649"/>
        </pc:sldMkLst>
        <pc:spChg chg="add mod">
          <ac:chgData name="변 구훈" userId="3ff7b78a3b81e618" providerId="LiveId" clId="{DBF290EE-E5A5-42F3-AB46-4104388E2807}" dt="2021-11-06T10:42:49.570" v="2977" actId="1035"/>
          <ac:spMkLst>
            <pc:docMk/>
            <pc:sldMk cId="1491569776" sldId="649"/>
            <ac:spMk id="6" creationId="{1996A04E-ECF3-4ECA-9098-8E0482B1477F}"/>
          </ac:spMkLst>
        </pc:spChg>
        <pc:grpChg chg="del">
          <ac:chgData name="변 구훈" userId="3ff7b78a3b81e618" providerId="LiveId" clId="{DBF290EE-E5A5-42F3-AB46-4104388E2807}" dt="2021-11-06T10:42:36.971" v="2932" actId="478"/>
          <ac:grpSpMkLst>
            <pc:docMk/>
            <pc:sldMk cId="1491569776" sldId="649"/>
            <ac:grpSpMk id="8" creationId="{D996EFC2-3F7C-4503-B89A-FA91E4CC52D2}"/>
          </ac:grpSpMkLst>
        </pc:grpChg>
        <pc:grpChg chg="add mod">
          <ac:chgData name="변 구훈" userId="3ff7b78a3b81e618" providerId="LiveId" clId="{DBF290EE-E5A5-42F3-AB46-4104388E2807}" dt="2021-11-06T10:43:30.349" v="2987" actId="1076"/>
          <ac:grpSpMkLst>
            <pc:docMk/>
            <pc:sldMk cId="1491569776" sldId="649"/>
            <ac:grpSpMk id="11" creationId="{6DBC3F3C-2B2D-47BC-B571-9881D2F6F27A}"/>
          </ac:grpSpMkLst>
        </pc:grpChg>
        <pc:picChg chg="add mod">
          <ac:chgData name="변 구훈" userId="3ff7b78a3b81e618" providerId="LiveId" clId="{DBF290EE-E5A5-42F3-AB46-4104388E2807}" dt="2021-11-06T10:43:26.490" v="2985" actId="164"/>
          <ac:picMkLst>
            <pc:docMk/>
            <pc:sldMk cId="1491569776" sldId="649"/>
            <ac:picMk id="5" creationId="{E7FF02EF-8C59-4BE4-BD73-6CA84AB2D861}"/>
          </ac:picMkLst>
        </pc:picChg>
        <pc:picChg chg="add mod">
          <ac:chgData name="변 구훈" userId="3ff7b78a3b81e618" providerId="LiveId" clId="{DBF290EE-E5A5-42F3-AB46-4104388E2807}" dt="2021-11-06T10:43:26.490" v="2985" actId="164"/>
          <ac:picMkLst>
            <pc:docMk/>
            <pc:sldMk cId="1491569776" sldId="649"/>
            <ac:picMk id="10" creationId="{41CB18AC-C287-4D19-958A-18FE291C7354}"/>
          </ac:picMkLst>
        </pc:picChg>
      </pc:sldChg>
      <pc:sldChg chg="addSp delSp modSp add mod">
        <pc:chgData name="변 구훈" userId="3ff7b78a3b81e618" providerId="LiveId" clId="{DBF290EE-E5A5-42F3-AB46-4104388E2807}" dt="2021-11-06T10:43:47.175" v="2993" actId="1076"/>
        <pc:sldMkLst>
          <pc:docMk/>
          <pc:sldMk cId="737977988" sldId="650"/>
        </pc:sldMkLst>
        <pc:spChg chg="del">
          <ac:chgData name="변 구훈" userId="3ff7b78a3b81e618" providerId="LiveId" clId="{DBF290EE-E5A5-42F3-AB46-4104388E2807}" dt="2021-11-06T10:43:34.154" v="2989" actId="478"/>
          <ac:spMkLst>
            <pc:docMk/>
            <pc:sldMk cId="737977988" sldId="650"/>
            <ac:spMk id="6" creationId="{1996A04E-ECF3-4ECA-9098-8E0482B1477F}"/>
          </ac:spMkLst>
        </pc:spChg>
        <pc:grpChg chg="del">
          <ac:chgData name="변 구훈" userId="3ff7b78a3b81e618" providerId="LiveId" clId="{DBF290EE-E5A5-42F3-AB46-4104388E2807}" dt="2021-11-06T10:43:34.410" v="2990" actId="478"/>
          <ac:grpSpMkLst>
            <pc:docMk/>
            <pc:sldMk cId="737977988" sldId="650"/>
            <ac:grpSpMk id="11" creationId="{6DBC3F3C-2B2D-47BC-B571-9881D2F6F27A}"/>
          </ac:grpSpMkLst>
        </pc:grpChg>
        <pc:picChg chg="add mod">
          <ac:chgData name="변 구훈" userId="3ff7b78a3b81e618" providerId="LiveId" clId="{DBF290EE-E5A5-42F3-AB46-4104388E2807}" dt="2021-11-06T10:43:47.175" v="2993" actId="1076"/>
          <ac:picMkLst>
            <pc:docMk/>
            <pc:sldMk cId="737977988" sldId="650"/>
            <ac:picMk id="4" creationId="{AC9EB88B-7DE1-47E2-8C85-19FB712E3DBF}"/>
          </ac:picMkLst>
        </pc:picChg>
      </pc:sldChg>
      <pc:sldChg chg="addSp delSp modSp add mod">
        <pc:chgData name="변 구훈" userId="3ff7b78a3b81e618" providerId="LiveId" clId="{DBF290EE-E5A5-42F3-AB46-4104388E2807}" dt="2021-11-06T10:44:19.391" v="2998" actId="1076"/>
        <pc:sldMkLst>
          <pc:docMk/>
          <pc:sldMk cId="822209884" sldId="651"/>
        </pc:sldMkLst>
        <pc:picChg chg="del">
          <ac:chgData name="변 구훈" userId="3ff7b78a3b81e618" providerId="LiveId" clId="{DBF290EE-E5A5-42F3-AB46-4104388E2807}" dt="2021-11-06T10:44:15.894" v="2995" actId="478"/>
          <ac:picMkLst>
            <pc:docMk/>
            <pc:sldMk cId="822209884" sldId="651"/>
            <ac:picMk id="4" creationId="{AC9EB88B-7DE1-47E2-8C85-19FB712E3DBF}"/>
          </ac:picMkLst>
        </pc:picChg>
        <pc:picChg chg="add mod">
          <ac:chgData name="변 구훈" userId="3ff7b78a3b81e618" providerId="LiveId" clId="{DBF290EE-E5A5-42F3-AB46-4104388E2807}" dt="2021-11-06T10:44:19.391" v="2998" actId="1076"/>
          <ac:picMkLst>
            <pc:docMk/>
            <pc:sldMk cId="822209884" sldId="651"/>
            <ac:picMk id="5" creationId="{FAD14306-A0F7-4ED7-8355-FE752377A01E}"/>
          </ac:picMkLst>
        </pc:picChg>
      </pc:sldChg>
      <pc:sldChg chg="addSp delSp modSp add mod">
        <pc:chgData name="변 구훈" userId="3ff7b78a3b81e618" providerId="LiveId" clId="{DBF290EE-E5A5-42F3-AB46-4104388E2807}" dt="2021-11-06T10:44:57.162" v="3008" actId="1076"/>
        <pc:sldMkLst>
          <pc:docMk/>
          <pc:sldMk cId="3429781076" sldId="652"/>
        </pc:sldMkLst>
        <pc:grpChg chg="add mod">
          <ac:chgData name="변 구훈" userId="3ff7b78a3b81e618" providerId="LiveId" clId="{DBF290EE-E5A5-42F3-AB46-4104388E2807}" dt="2021-11-06T10:44:57.162" v="3008" actId="1076"/>
          <ac:grpSpMkLst>
            <pc:docMk/>
            <pc:sldMk cId="3429781076" sldId="652"/>
            <ac:grpSpMk id="8" creationId="{571A923D-50A4-4549-AD04-87E92446BD48}"/>
          </ac:grpSpMkLst>
        </pc:grpChg>
        <pc:picChg chg="add mod">
          <ac:chgData name="변 구훈" userId="3ff7b78a3b81e618" providerId="LiveId" clId="{DBF290EE-E5A5-42F3-AB46-4104388E2807}" dt="2021-11-06T10:44:55.463" v="3007" actId="164"/>
          <ac:picMkLst>
            <pc:docMk/>
            <pc:sldMk cId="3429781076" sldId="652"/>
            <ac:picMk id="4" creationId="{AE0DDBFB-83A7-4DB8-947A-A830FE4ECD75}"/>
          </ac:picMkLst>
        </pc:picChg>
        <pc:picChg chg="del">
          <ac:chgData name="변 구훈" userId="3ff7b78a3b81e618" providerId="LiveId" clId="{DBF290EE-E5A5-42F3-AB46-4104388E2807}" dt="2021-11-06T10:44:21.776" v="3000" actId="478"/>
          <ac:picMkLst>
            <pc:docMk/>
            <pc:sldMk cId="3429781076" sldId="652"/>
            <ac:picMk id="5" creationId="{FAD14306-A0F7-4ED7-8355-FE752377A01E}"/>
          </ac:picMkLst>
        </pc:picChg>
        <pc:picChg chg="add mod">
          <ac:chgData name="변 구훈" userId="3ff7b78a3b81e618" providerId="LiveId" clId="{DBF290EE-E5A5-42F3-AB46-4104388E2807}" dt="2021-11-06T10:44:55.463" v="3007" actId="164"/>
          <ac:picMkLst>
            <pc:docMk/>
            <pc:sldMk cId="3429781076" sldId="652"/>
            <ac:picMk id="7" creationId="{B2DCD231-DE8A-4CA5-BCCD-7738429F48ED}"/>
          </ac:picMkLst>
        </pc:picChg>
      </pc:sldChg>
      <pc:sldChg chg="addSp delSp modSp add mod">
        <pc:chgData name="변 구훈" userId="3ff7b78a3b81e618" providerId="LiveId" clId="{DBF290EE-E5A5-42F3-AB46-4104388E2807}" dt="2021-11-06T10:45:18.962" v="3013" actId="1076"/>
        <pc:sldMkLst>
          <pc:docMk/>
          <pc:sldMk cId="2504000067" sldId="653"/>
        </pc:sldMkLst>
        <pc:grpChg chg="del">
          <ac:chgData name="변 구훈" userId="3ff7b78a3b81e618" providerId="LiveId" clId="{DBF290EE-E5A5-42F3-AB46-4104388E2807}" dt="2021-11-06T10:45:02.468" v="3010" actId="478"/>
          <ac:grpSpMkLst>
            <pc:docMk/>
            <pc:sldMk cId="2504000067" sldId="653"/>
            <ac:grpSpMk id="8" creationId="{571A923D-50A4-4549-AD04-87E92446BD48}"/>
          </ac:grpSpMkLst>
        </pc:grpChg>
        <pc:picChg chg="add mod">
          <ac:chgData name="변 구훈" userId="3ff7b78a3b81e618" providerId="LiveId" clId="{DBF290EE-E5A5-42F3-AB46-4104388E2807}" dt="2021-11-06T10:45:18.962" v="3013" actId="1076"/>
          <ac:picMkLst>
            <pc:docMk/>
            <pc:sldMk cId="2504000067" sldId="653"/>
            <ac:picMk id="5" creationId="{457BF9ED-12BB-4C0A-909C-3BA03F5ABA5F}"/>
          </ac:picMkLst>
        </pc:picChg>
      </pc:sldChg>
      <pc:sldChg chg="addSp delSp modSp add mod">
        <pc:chgData name="변 구훈" userId="3ff7b78a3b81e618" providerId="LiveId" clId="{DBF290EE-E5A5-42F3-AB46-4104388E2807}" dt="2021-11-06T10:47:25.796" v="3084"/>
        <pc:sldMkLst>
          <pc:docMk/>
          <pc:sldMk cId="255476358" sldId="654"/>
        </pc:sldMkLst>
        <pc:spChg chg="mod">
          <ac:chgData name="변 구훈" userId="3ff7b78a3b81e618" providerId="LiveId" clId="{DBF290EE-E5A5-42F3-AB46-4104388E2807}" dt="2021-11-06T10:45:59.513" v="3052"/>
          <ac:spMkLst>
            <pc:docMk/>
            <pc:sldMk cId="255476358" sldId="654"/>
            <ac:spMk id="2" creationId="{00000000-0000-0000-0000-000000000000}"/>
          </ac:spMkLst>
        </pc:spChg>
        <pc:spChg chg="add mod">
          <ac:chgData name="변 구훈" userId="3ff7b78a3b81e618" providerId="LiveId" clId="{DBF290EE-E5A5-42F3-AB46-4104388E2807}" dt="2021-11-06T10:47:25.796" v="3084"/>
          <ac:spMkLst>
            <pc:docMk/>
            <pc:sldMk cId="255476358" sldId="654"/>
            <ac:spMk id="6" creationId="{F205BF86-1BF4-4E93-9BBB-915717950FEC}"/>
          </ac:spMkLst>
        </pc:spChg>
        <pc:picChg chg="add mod">
          <ac:chgData name="변 구훈" userId="3ff7b78a3b81e618" providerId="LiveId" clId="{DBF290EE-E5A5-42F3-AB46-4104388E2807}" dt="2021-11-06T10:46:46.446" v="3064" actId="14100"/>
          <ac:picMkLst>
            <pc:docMk/>
            <pc:sldMk cId="255476358" sldId="654"/>
            <ac:picMk id="4" creationId="{9E9C8FCC-9B9C-4BE2-94B7-2AA0DAD51C6A}"/>
          </ac:picMkLst>
        </pc:picChg>
        <pc:picChg chg="del">
          <ac:chgData name="변 구훈" userId="3ff7b78a3b81e618" providerId="LiveId" clId="{DBF290EE-E5A5-42F3-AB46-4104388E2807}" dt="2021-11-06T10:46:22.650" v="3053" actId="478"/>
          <ac:picMkLst>
            <pc:docMk/>
            <pc:sldMk cId="255476358" sldId="654"/>
            <ac:picMk id="5" creationId="{457BF9ED-12BB-4C0A-909C-3BA03F5ABA5F}"/>
          </ac:picMkLst>
        </pc:picChg>
      </pc:sldChg>
      <pc:sldChg chg="addSp delSp modSp add mod">
        <pc:chgData name="변 구훈" userId="3ff7b78a3b81e618" providerId="LiveId" clId="{DBF290EE-E5A5-42F3-AB46-4104388E2807}" dt="2021-11-06T10:48:14.018" v="3114" actId="1076"/>
        <pc:sldMkLst>
          <pc:docMk/>
          <pc:sldMk cId="2268669781" sldId="655"/>
        </pc:sldMkLst>
        <pc:spChg chg="add del mod">
          <ac:chgData name="변 구훈" userId="3ff7b78a3b81e618" providerId="LiveId" clId="{DBF290EE-E5A5-42F3-AB46-4104388E2807}" dt="2021-11-06T10:47:56.073" v="3111" actId="478"/>
          <ac:spMkLst>
            <pc:docMk/>
            <pc:sldMk cId="2268669781" sldId="655"/>
            <ac:spMk id="5" creationId="{4196033D-5C8E-4170-B726-9B062AB22525}"/>
          </ac:spMkLst>
        </pc:spChg>
        <pc:spChg chg="del">
          <ac:chgData name="변 구훈" userId="3ff7b78a3b81e618" providerId="LiveId" clId="{DBF290EE-E5A5-42F3-AB46-4104388E2807}" dt="2021-11-06T10:47:31.185" v="3086" actId="478"/>
          <ac:spMkLst>
            <pc:docMk/>
            <pc:sldMk cId="2268669781" sldId="655"/>
            <ac:spMk id="6" creationId="{F205BF86-1BF4-4E93-9BBB-915717950FEC}"/>
          </ac:spMkLst>
        </pc:spChg>
        <pc:picChg chg="del">
          <ac:chgData name="변 구훈" userId="3ff7b78a3b81e618" providerId="LiveId" clId="{DBF290EE-E5A5-42F3-AB46-4104388E2807}" dt="2021-11-06T10:47:31.185" v="3086" actId="478"/>
          <ac:picMkLst>
            <pc:docMk/>
            <pc:sldMk cId="2268669781" sldId="655"/>
            <ac:picMk id="4" creationId="{9E9C8FCC-9B9C-4BE2-94B7-2AA0DAD51C6A}"/>
          </ac:picMkLst>
        </pc:picChg>
        <pc:picChg chg="add mod">
          <ac:chgData name="변 구훈" userId="3ff7b78a3b81e618" providerId="LiveId" clId="{DBF290EE-E5A5-42F3-AB46-4104388E2807}" dt="2021-11-06T10:48:14.018" v="3114" actId="1076"/>
          <ac:picMkLst>
            <pc:docMk/>
            <pc:sldMk cId="2268669781" sldId="655"/>
            <ac:picMk id="7" creationId="{B2FE3EA4-2B67-411C-B725-4EE346838A53}"/>
          </ac:picMkLst>
        </pc:picChg>
      </pc:sldChg>
      <pc:sldChg chg="addSp delSp modSp add mod">
        <pc:chgData name="변 구훈" userId="3ff7b78a3b81e618" providerId="LiveId" clId="{DBF290EE-E5A5-42F3-AB46-4104388E2807}" dt="2021-11-06T10:48:29.863" v="3119" actId="1076"/>
        <pc:sldMkLst>
          <pc:docMk/>
          <pc:sldMk cId="1270664815" sldId="656"/>
        </pc:sldMkLst>
        <pc:picChg chg="add mod">
          <ac:chgData name="변 구훈" userId="3ff7b78a3b81e618" providerId="LiveId" clId="{DBF290EE-E5A5-42F3-AB46-4104388E2807}" dt="2021-11-06T10:48:29.863" v="3119" actId="1076"/>
          <ac:picMkLst>
            <pc:docMk/>
            <pc:sldMk cId="1270664815" sldId="656"/>
            <ac:picMk id="4" creationId="{5D48274D-161D-419B-A917-340E7FE2529F}"/>
          </ac:picMkLst>
        </pc:picChg>
        <pc:picChg chg="del">
          <ac:chgData name="변 구훈" userId="3ff7b78a3b81e618" providerId="LiveId" clId="{DBF290EE-E5A5-42F3-AB46-4104388E2807}" dt="2021-11-06T10:48:16.895" v="3116" actId="478"/>
          <ac:picMkLst>
            <pc:docMk/>
            <pc:sldMk cId="1270664815" sldId="656"/>
            <ac:picMk id="7" creationId="{B2FE3EA4-2B67-411C-B725-4EE346838A53}"/>
          </ac:picMkLst>
        </pc:picChg>
      </pc:sldChg>
      <pc:sldChg chg="addSp delSp modSp add mod">
        <pc:chgData name="변 구훈" userId="3ff7b78a3b81e618" providerId="LiveId" clId="{DBF290EE-E5A5-42F3-AB46-4104388E2807}" dt="2021-11-06T10:49:26.294" v="3128" actId="1076"/>
        <pc:sldMkLst>
          <pc:docMk/>
          <pc:sldMk cId="1085505443" sldId="657"/>
        </pc:sldMkLst>
        <pc:picChg chg="del">
          <ac:chgData name="변 구훈" userId="3ff7b78a3b81e618" providerId="LiveId" clId="{DBF290EE-E5A5-42F3-AB46-4104388E2807}" dt="2021-11-06T10:48:34.917" v="3121" actId="478"/>
          <ac:picMkLst>
            <pc:docMk/>
            <pc:sldMk cId="1085505443" sldId="657"/>
            <ac:picMk id="4" creationId="{5D48274D-161D-419B-A917-340E7FE2529F}"/>
          </ac:picMkLst>
        </pc:picChg>
        <pc:picChg chg="add mod">
          <ac:chgData name="변 구훈" userId="3ff7b78a3b81e618" providerId="LiveId" clId="{DBF290EE-E5A5-42F3-AB46-4104388E2807}" dt="2021-11-06T10:49:26.294" v="3128" actId="1076"/>
          <ac:picMkLst>
            <pc:docMk/>
            <pc:sldMk cId="1085505443" sldId="657"/>
            <ac:picMk id="5" creationId="{674378AA-4897-43C5-9221-827757A2D0BA}"/>
          </ac:picMkLst>
        </pc:picChg>
      </pc:sldChg>
      <pc:sldChg chg="addSp delSp modSp add mod">
        <pc:chgData name="변 구훈" userId="3ff7b78a3b81e618" providerId="LiveId" clId="{DBF290EE-E5A5-42F3-AB46-4104388E2807}" dt="2021-11-06T10:49:33.795" v="3133" actId="1076"/>
        <pc:sldMkLst>
          <pc:docMk/>
          <pc:sldMk cId="3763529118" sldId="658"/>
        </pc:sldMkLst>
        <pc:picChg chg="add mod">
          <ac:chgData name="변 구훈" userId="3ff7b78a3b81e618" providerId="LiveId" clId="{DBF290EE-E5A5-42F3-AB46-4104388E2807}" dt="2021-11-06T10:49:33.795" v="3133" actId="1076"/>
          <ac:picMkLst>
            <pc:docMk/>
            <pc:sldMk cId="3763529118" sldId="658"/>
            <ac:picMk id="4" creationId="{CF287E94-8DBC-4D69-9348-687241586F3A}"/>
          </ac:picMkLst>
        </pc:picChg>
        <pc:picChg chg="del mod">
          <ac:chgData name="변 구훈" userId="3ff7b78a3b81e618" providerId="LiveId" clId="{DBF290EE-E5A5-42F3-AB46-4104388E2807}" dt="2021-11-06T10:49:28.020" v="3130" actId="478"/>
          <ac:picMkLst>
            <pc:docMk/>
            <pc:sldMk cId="3763529118" sldId="658"/>
            <ac:picMk id="5" creationId="{674378AA-4897-43C5-9221-827757A2D0BA}"/>
          </ac:picMkLst>
        </pc:picChg>
      </pc:sldChg>
      <pc:sldChg chg="addSp delSp modSp add mod">
        <pc:chgData name="변 구훈" userId="3ff7b78a3b81e618" providerId="LiveId" clId="{DBF290EE-E5A5-42F3-AB46-4104388E2807}" dt="2021-11-06T10:49:56.738" v="3138" actId="1076"/>
        <pc:sldMkLst>
          <pc:docMk/>
          <pc:sldMk cId="2484385754" sldId="659"/>
        </pc:sldMkLst>
        <pc:picChg chg="del">
          <ac:chgData name="변 구훈" userId="3ff7b78a3b81e618" providerId="LiveId" clId="{DBF290EE-E5A5-42F3-AB46-4104388E2807}" dt="2021-11-06T10:49:36.590" v="3135" actId="478"/>
          <ac:picMkLst>
            <pc:docMk/>
            <pc:sldMk cId="2484385754" sldId="659"/>
            <ac:picMk id="4" creationId="{CF287E94-8DBC-4D69-9348-687241586F3A}"/>
          </ac:picMkLst>
        </pc:picChg>
        <pc:picChg chg="add mod">
          <ac:chgData name="변 구훈" userId="3ff7b78a3b81e618" providerId="LiveId" clId="{DBF290EE-E5A5-42F3-AB46-4104388E2807}" dt="2021-11-06T10:49:56.738" v="3138" actId="1076"/>
          <ac:picMkLst>
            <pc:docMk/>
            <pc:sldMk cId="2484385754" sldId="659"/>
            <ac:picMk id="5" creationId="{5C19CDB0-67EA-4B36-B69F-2558A5BB2DDE}"/>
          </ac:picMkLst>
        </pc:picChg>
      </pc:sldChg>
      <pc:sldChg chg="addSp delSp modSp add mod">
        <pc:chgData name="변 구훈" userId="3ff7b78a3b81e618" providerId="LiveId" clId="{DBF290EE-E5A5-42F3-AB46-4104388E2807}" dt="2021-11-06T10:50:07.845" v="3143" actId="1076"/>
        <pc:sldMkLst>
          <pc:docMk/>
          <pc:sldMk cId="1343997115" sldId="660"/>
        </pc:sldMkLst>
        <pc:picChg chg="add mod">
          <ac:chgData name="변 구훈" userId="3ff7b78a3b81e618" providerId="LiveId" clId="{DBF290EE-E5A5-42F3-AB46-4104388E2807}" dt="2021-11-06T10:50:07.845" v="3143" actId="1076"/>
          <ac:picMkLst>
            <pc:docMk/>
            <pc:sldMk cId="1343997115" sldId="660"/>
            <ac:picMk id="4" creationId="{55681489-09F3-4F2F-B6F9-5F1A95492FFB}"/>
          </ac:picMkLst>
        </pc:picChg>
        <pc:picChg chg="del">
          <ac:chgData name="변 구훈" userId="3ff7b78a3b81e618" providerId="LiveId" clId="{DBF290EE-E5A5-42F3-AB46-4104388E2807}" dt="2021-11-06T10:49:58.775" v="3140" actId="478"/>
          <ac:picMkLst>
            <pc:docMk/>
            <pc:sldMk cId="1343997115" sldId="660"/>
            <ac:picMk id="5" creationId="{5C19CDB0-67EA-4B36-B69F-2558A5BB2DDE}"/>
          </ac:picMkLst>
        </pc:picChg>
      </pc:sldChg>
      <pc:sldChg chg="addSp delSp add mod">
        <pc:chgData name="변 구훈" userId="3ff7b78a3b81e618" providerId="LiveId" clId="{DBF290EE-E5A5-42F3-AB46-4104388E2807}" dt="2021-11-06T10:50:19.443" v="3146" actId="22"/>
        <pc:sldMkLst>
          <pc:docMk/>
          <pc:sldMk cId="978608407" sldId="661"/>
        </pc:sldMkLst>
        <pc:picChg chg="del">
          <ac:chgData name="변 구훈" userId="3ff7b78a3b81e618" providerId="LiveId" clId="{DBF290EE-E5A5-42F3-AB46-4104388E2807}" dt="2021-11-06T10:50:13.852" v="3145" actId="478"/>
          <ac:picMkLst>
            <pc:docMk/>
            <pc:sldMk cId="978608407" sldId="661"/>
            <ac:picMk id="4" creationId="{55681489-09F3-4F2F-B6F9-5F1A95492FFB}"/>
          </ac:picMkLst>
        </pc:picChg>
        <pc:picChg chg="add">
          <ac:chgData name="변 구훈" userId="3ff7b78a3b81e618" providerId="LiveId" clId="{DBF290EE-E5A5-42F3-AB46-4104388E2807}" dt="2021-11-06T10:50:19.443" v="3146" actId="22"/>
          <ac:picMkLst>
            <pc:docMk/>
            <pc:sldMk cId="978608407" sldId="661"/>
            <ac:picMk id="5" creationId="{39E097E0-A546-40E8-9E91-AA3F48630086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7ED4FF-6B0E-42FA-A737-D604B334571E}" type="datetimeFigureOut">
              <a:rPr lang="ko-KR" altLang="en-US" smtClean="0"/>
              <a:pPr/>
              <a:t>2025-06-23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E97C21-2515-4451-8F2D-347DB50E64E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35574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E97C21-2515-4451-8F2D-347DB50E64EB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54838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E97C21-2515-4451-8F2D-347DB50E64EB}" type="slidenum">
              <a:rPr lang="ko-KR" altLang="en-US" smtClean="0"/>
              <a:pPr/>
              <a:t>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55420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E97C21-2515-4451-8F2D-347DB50E64EB}" type="slidenum">
              <a:rPr lang="ko-KR" altLang="en-US" smtClean="0"/>
              <a:pPr/>
              <a:t>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24813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E97C21-2515-4451-8F2D-347DB50E64EB}" type="slidenum">
              <a:rPr lang="ko-KR" altLang="en-US" smtClean="0"/>
              <a:pPr/>
              <a:t>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99578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E97C21-2515-4451-8F2D-347DB50E64EB}" type="slidenum">
              <a:rPr lang="ko-KR" altLang="en-US" smtClean="0"/>
              <a:pPr/>
              <a:t>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67792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E97C21-2515-4451-8F2D-347DB50E64EB}" type="slidenum">
              <a:rPr lang="ko-KR" altLang="en-US" smtClean="0"/>
              <a:pPr/>
              <a:t>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73863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E97C21-2515-4451-8F2D-347DB50E64EB}" type="slidenum">
              <a:rPr lang="ko-KR" altLang="en-US" smtClean="0"/>
              <a:pPr/>
              <a:t>86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56797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E97C21-2515-4451-8F2D-347DB50E64EB}" type="slidenum">
              <a:rPr lang="ko-KR" altLang="en-US" smtClean="0"/>
              <a:pPr/>
              <a:t>87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38689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E97C21-2515-4451-8F2D-347DB50E64EB}" type="slidenum">
              <a:rPr lang="ko-KR" altLang="en-US" smtClean="0"/>
              <a:pPr/>
              <a:t>88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41284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E97C21-2515-4451-8F2D-347DB50E64EB}" type="slidenum">
              <a:rPr lang="ko-KR" altLang="en-US" smtClean="0"/>
              <a:pPr/>
              <a:t>89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45762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E97C21-2515-4451-8F2D-347DB50E64EB}" type="slidenum">
              <a:rPr lang="ko-KR" altLang="en-US" smtClean="0"/>
              <a:pPr/>
              <a:t>90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59084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srgbClr val="B3AE60"/>
                </a:solidFill>
                <a:effectLst/>
              </a:rPr>
              <a:t>@Override</a:t>
            </a:r>
            <a:br>
              <a:rPr lang="en-US" altLang="ko-KR" dirty="0">
                <a:solidFill>
                  <a:srgbClr val="B3AE60"/>
                </a:solidFill>
                <a:effectLst/>
              </a:rPr>
            </a:br>
            <a:r>
              <a:rPr lang="en-US" altLang="ko-KR" dirty="0">
                <a:solidFill>
                  <a:srgbClr val="CF8E6D"/>
                </a:solidFill>
                <a:effectLst/>
              </a:rPr>
              <a:t>public </a:t>
            </a:r>
            <a:r>
              <a:rPr lang="en-US" altLang="ko-KR" dirty="0">
                <a:solidFill>
                  <a:srgbClr val="BCBEC4"/>
                </a:solidFill>
                <a:effectLst/>
              </a:rPr>
              <a:t>Page&lt;Item&gt; </a:t>
            </a:r>
            <a:r>
              <a:rPr lang="en-US" altLang="ko-KR" dirty="0" err="1">
                <a:solidFill>
                  <a:srgbClr val="56A8F5"/>
                </a:solidFill>
                <a:effectLst/>
              </a:rPr>
              <a:t>getAdminItemPage</a:t>
            </a:r>
            <a:r>
              <a:rPr lang="en-US" altLang="ko-KR" dirty="0">
                <a:solidFill>
                  <a:srgbClr val="BCBEC4"/>
                </a:solidFill>
                <a:effectLst/>
              </a:rPr>
              <a:t>(</a:t>
            </a:r>
            <a:r>
              <a:rPr lang="en-US" altLang="ko-KR" dirty="0" err="1">
                <a:solidFill>
                  <a:srgbClr val="BCBEC4"/>
                </a:solidFill>
                <a:effectLst/>
              </a:rPr>
              <a:t>ItemSearchDto</a:t>
            </a:r>
            <a:r>
              <a:rPr lang="en-US" altLang="ko-KR" dirty="0">
                <a:solidFill>
                  <a:srgbClr val="BCBEC4"/>
                </a:solidFill>
                <a:effectLst/>
              </a:rPr>
              <a:t> </a:t>
            </a:r>
            <a:r>
              <a:rPr lang="en-US" altLang="ko-KR" dirty="0" err="1">
                <a:solidFill>
                  <a:srgbClr val="BCBEC4"/>
                </a:solidFill>
                <a:effectLst/>
              </a:rPr>
              <a:t>itemSearchDto</a:t>
            </a:r>
            <a:r>
              <a:rPr lang="en-US" altLang="ko-KR" dirty="0">
                <a:solidFill>
                  <a:srgbClr val="BCBEC4"/>
                </a:solidFill>
                <a:effectLst/>
              </a:rPr>
              <a:t>, Pageable pageable){</a:t>
            </a:r>
            <a:br>
              <a:rPr lang="en-US" altLang="ko-KR" dirty="0">
                <a:solidFill>
                  <a:srgbClr val="BCBEC4"/>
                </a:solidFill>
                <a:effectLst/>
              </a:rPr>
            </a:br>
            <a:br>
              <a:rPr lang="en-US" altLang="ko-KR" dirty="0">
                <a:solidFill>
                  <a:srgbClr val="BCBEC4"/>
                </a:solidFill>
                <a:effectLst/>
              </a:rPr>
            </a:br>
            <a:r>
              <a:rPr lang="en-US" altLang="ko-KR" dirty="0">
                <a:solidFill>
                  <a:srgbClr val="BCBEC4"/>
                </a:solidFill>
                <a:effectLst/>
              </a:rPr>
              <a:t>    List&lt;Item&gt; content = </a:t>
            </a:r>
            <a:r>
              <a:rPr lang="en-US" altLang="ko-KR" dirty="0" err="1">
                <a:solidFill>
                  <a:srgbClr val="C77DBB"/>
                </a:solidFill>
                <a:effectLst/>
              </a:rPr>
              <a:t>queryFactory</a:t>
            </a:r>
            <a:br>
              <a:rPr lang="en-US" altLang="ko-KR" dirty="0">
                <a:solidFill>
                  <a:srgbClr val="C77DBB"/>
                </a:solidFill>
                <a:effectLst/>
              </a:rPr>
            </a:br>
            <a:r>
              <a:rPr lang="en-US" altLang="ko-KR" dirty="0">
                <a:solidFill>
                  <a:srgbClr val="C77DBB"/>
                </a:solidFill>
                <a:effectLst/>
              </a:rPr>
              <a:t>            </a:t>
            </a:r>
            <a:r>
              <a:rPr lang="en-US" altLang="ko-KR" dirty="0">
                <a:solidFill>
                  <a:srgbClr val="BCBEC4"/>
                </a:solidFill>
                <a:effectLst/>
              </a:rPr>
              <a:t>.</a:t>
            </a:r>
            <a:r>
              <a:rPr lang="en-US" altLang="ko-KR" dirty="0" err="1">
                <a:solidFill>
                  <a:srgbClr val="BCBEC4"/>
                </a:solidFill>
                <a:effectLst/>
              </a:rPr>
              <a:t>selectFrom</a:t>
            </a:r>
            <a:r>
              <a:rPr lang="en-US" altLang="ko-KR" dirty="0">
                <a:solidFill>
                  <a:srgbClr val="BCBEC4"/>
                </a:solidFill>
                <a:effectLst/>
              </a:rPr>
              <a:t>(</a:t>
            </a:r>
            <a:r>
              <a:rPr lang="en-US" altLang="ko-KR" dirty="0" err="1">
                <a:solidFill>
                  <a:srgbClr val="BCBEC4"/>
                </a:solidFill>
                <a:effectLst/>
              </a:rPr>
              <a:t>QItem.</a:t>
            </a:r>
            <a:r>
              <a:rPr lang="en-US" altLang="ko-KR" i="1" dirty="0" err="1">
                <a:solidFill>
                  <a:srgbClr val="C77DBB"/>
                </a:solidFill>
                <a:effectLst/>
              </a:rPr>
              <a:t>item</a:t>
            </a:r>
            <a:r>
              <a:rPr lang="en-US" altLang="ko-KR" dirty="0">
                <a:solidFill>
                  <a:srgbClr val="BCBEC4"/>
                </a:solidFill>
                <a:effectLst/>
              </a:rPr>
              <a:t>)</a:t>
            </a:r>
            <a:br>
              <a:rPr lang="en-US" altLang="ko-KR" dirty="0">
                <a:solidFill>
                  <a:srgbClr val="BCBEC4"/>
                </a:solidFill>
                <a:effectLst/>
              </a:rPr>
            </a:br>
            <a:r>
              <a:rPr lang="en-US" altLang="ko-KR" dirty="0">
                <a:solidFill>
                  <a:srgbClr val="BCBEC4"/>
                </a:solidFill>
                <a:effectLst/>
              </a:rPr>
              <a:t>            .where(</a:t>
            </a:r>
            <a:r>
              <a:rPr lang="en-US" altLang="ko-KR" dirty="0" err="1">
                <a:solidFill>
                  <a:srgbClr val="BCBEC4"/>
                </a:solidFill>
                <a:effectLst/>
              </a:rPr>
              <a:t>regDtsAfter</a:t>
            </a:r>
            <a:r>
              <a:rPr lang="en-US" altLang="ko-KR" dirty="0">
                <a:solidFill>
                  <a:srgbClr val="BCBEC4"/>
                </a:solidFill>
                <a:effectLst/>
              </a:rPr>
              <a:t>(</a:t>
            </a:r>
            <a:r>
              <a:rPr lang="en-US" altLang="ko-KR" dirty="0" err="1">
                <a:solidFill>
                  <a:srgbClr val="BCBEC4"/>
                </a:solidFill>
                <a:effectLst/>
              </a:rPr>
              <a:t>itemSearchDto.getSearchDateType</a:t>
            </a:r>
            <a:r>
              <a:rPr lang="en-US" altLang="ko-KR" dirty="0">
                <a:solidFill>
                  <a:srgbClr val="BCBEC4"/>
                </a:solidFill>
                <a:effectLst/>
              </a:rPr>
              <a:t>()),</a:t>
            </a:r>
            <a:br>
              <a:rPr lang="en-US" altLang="ko-KR" dirty="0">
                <a:solidFill>
                  <a:srgbClr val="BCBEC4"/>
                </a:solidFill>
                <a:effectLst/>
              </a:rPr>
            </a:br>
            <a:r>
              <a:rPr lang="en-US" altLang="ko-KR" dirty="0">
                <a:solidFill>
                  <a:srgbClr val="BCBEC4"/>
                </a:solidFill>
                <a:effectLst/>
              </a:rPr>
              <a:t>                    </a:t>
            </a:r>
            <a:r>
              <a:rPr lang="en-US" altLang="ko-KR" dirty="0" err="1">
                <a:solidFill>
                  <a:srgbClr val="BCBEC4"/>
                </a:solidFill>
                <a:effectLst/>
              </a:rPr>
              <a:t>searchSellStatusEq</a:t>
            </a:r>
            <a:r>
              <a:rPr lang="en-US" altLang="ko-KR" dirty="0">
                <a:solidFill>
                  <a:srgbClr val="BCBEC4"/>
                </a:solidFill>
                <a:effectLst/>
              </a:rPr>
              <a:t>(</a:t>
            </a:r>
            <a:r>
              <a:rPr lang="en-US" altLang="ko-KR" dirty="0" err="1">
                <a:solidFill>
                  <a:srgbClr val="BCBEC4"/>
                </a:solidFill>
                <a:effectLst/>
              </a:rPr>
              <a:t>itemSearchDto.getSearchSellStatus</a:t>
            </a:r>
            <a:r>
              <a:rPr lang="en-US" altLang="ko-KR" dirty="0">
                <a:solidFill>
                  <a:srgbClr val="BCBEC4"/>
                </a:solidFill>
                <a:effectLst/>
              </a:rPr>
              <a:t>()),</a:t>
            </a:r>
            <a:br>
              <a:rPr lang="en-US" altLang="ko-KR" dirty="0">
                <a:solidFill>
                  <a:srgbClr val="BCBEC4"/>
                </a:solidFill>
                <a:effectLst/>
              </a:rPr>
            </a:br>
            <a:r>
              <a:rPr lang="en-US" altLang="ko-KR" dirty="0">
                <a:solidFill>
                  <a:srgbClr val="BCBEC4"/>
                </a:solidFill>
                <a:effectLst/>
              </a:rPr>
              <a:t>                    </a:t>
            </a:r>
            <a:r>
              <a:rPr lang="en-US" altLang="ko-KR" dirty="0" err="1">
                <a:solidFill>
                  <a:srgbClr val="BCBEC4"/>
                </a:solidFill>
                <a:effectLst/>
              </a:rPr>
              <a:t>searchByLike</a:t>
            </a:r>
            <a:r>
              <a:rPr lang="en-US" altLang="ko-KR" dirty="0">
                <a:solidFill>
                  <a:srgbClr val="BCBEC4"/>
                </a:solidFill>
                <a:effectLst/>
              </a:rPr>
              <a:t>(</a:t>
            </a:r>
            <a:r>
              <a:rPr lang="en-US" altLang="ko-KR" dirty="0" err="1">
                <a:solidFill>
                  <a:srgbClr val="BCBEC4"/>
                </a:solidFill>
                <a:effectLst/>
              </a:rPr>
              <a:t>itemSearchDto.getSearchBy</a:t>
            </a:r>
            <a:r>
              <a:rPr lang="en-US" altLang="ko-KR" dirty="0">
                <a:solidFill>
                  <a:srgbClr val="BCBEC4"/>
                </a:solidFill>
                <a:effectLst/>
              </a:rPr>
              <a:t>(),</a:t>
            </a:r>
            <a:br>
              <a:rPr lang="en-US" altLang="ko-KR" dirty="0">
                <a:solidFill>
                  <a:srgbClr val="BCBEC4"/>
                </a:solidFill>
                <a:effectLst/>
              </a:rPr>
            </a:br>
            <a:r>
              <a:rPr lang="en-US" altLang="ko-KR" dirty="0">
                <a:solidFill>
                  <a:srgbClr val="BCBEC4"/>
                </a:solidFill>
                <a:effectLst/>
              </a:rPr>
              <a:t>                            </a:t>
            </a:r>
            <a:r>
              <a:rPr lang="en-US" altLang="ko-KR" dirty="0" err="1">
                <a:solidFill>
                  <a:srgbClr val="BCBEC4"/>
                </a:solidFill>
                <a:effectLst/>
              </a:rPr>
              <a:t>itemSearchDto.getSearchQuery</a:t>
            </a:r>
            <a:r>
              <a:rPr lang="en-US" altLang="ko-KR" dirty="0">
                <a:solidFill>
                  <a:srgbClr val="BCBEC4"/>
                </a:solidFill>
                <a:effectLst/>
              </a:rPr>
              <a:t>()))</a:t>
            </a:r>
            <a:br>
              <a:rPr lang="en-US" altLang="ko-KR" dirty="0">
                <a:solidFill>
                  <a:srgbClr val="BCBEC4"/>
                </a:solidFill>
                <a:effectLst/>
              </a:rPr>
            </a:br>
            <a:r>
              <a:rPr lang="en-US" altLang="ko-KR" dirty="0">
                <a:solidFill>
                  <a:srgbClr val="BCBEC4"/>
                </a:solidFill>
                <a:effectLst/>
              </a:rPr>
              <a:t>            .</a:t>
            </a:r>
            <a:r>
              <a:rPr lang="en-US" altLang="ko-KR" dirty="0" err="1">
                <a:solidFill>
                  <a:srgbClr val="BCBEC4"/>
                </a:solidFill>
                <a:effectLst/>
              </a:rPr>
              <a:t>orderBy</a:t>
            </a:r>
            <a:r>
              <a:rPr lang="en-US" altLang="ko-KR" dirty="0">
                <a:solidFill>
                  <a:srgbClr val="BCBEC4"/>
                </a:solidFill>
                <a:effectLst/>
              </a:rPr>
              <a:t>(</a:t>
            </a:r>
            <a:r>
              <a:rPr lang="en-US" altLang="ko-KR" dirty="0" err="1">
                <a:solidFill>
                  <a:srgbClr val="BCBEC4"/>
                </a:solidFill>
                <a:effectLst/>
              </a:rPr>
              <a:t>QItem.</a:t>
            </a:r>
            <a:r>
              <a:rPr lang="en-US" altLang="ko-KR" i="1" dirty="0" err="1">
                <a:solidFill>
                  <a:srgbClr val="C77DBB"/>
                </a:solidFill>
                <a:effectLst/>
              </a:rPr>
              <a:t>item</a:t>
            </a:r>
            <a:r>
              <a:rPr lang="en-US" altLang="ko-KR" dirty="0" err="1">
                <a:solidFill>
                  <a:srgbClr val="BCBEC4"/>
                </a:solidFill>
                <a:effectLst/>
              </a:rPr>
              <a:t>.</a:t>
            </a:r>
            <a:r>
              <a:rPr lang="en-US" altLang="ko-KR" dirty="0" err="1">
                <a:solidFill>
                  <a:srgbClr val="C77DBB"/>
                </a:solidFill>
                <a:effectLst/>
              </a:rPr>
              <a:t>id</a:t>
            </a:r>
            <a:r>
              <a:rPr lang="en-US" altLang="ko-KR" dirty="0" err="1">
                <a:solidFill>
                  <a:srgbClr val="BCBEC4"/>
                </a:solidFill>
                <a:effectLst/>
              </a:rPr>
              <a:t>.desc</a:t>
            </a:r>
            <a:r>
              <a:rPr lang="en-US" altLang="ko-KR" dirty="0">
                <a:solidFill>
                  <a:srgbClr val="BCBEC4"/>
                </a:solidFill>
                <a:effectLst/>
              </a:rPr>
              <a:t>())</a:t>
            </a:r>
            <a:br>
              <a:rPr lang="en-US" altLang="ko-KR" dirty="0">
                <a:solidFill>
                  <a:srgbClr val="BCBEC4"/>
                </a:solidFill>
                <a:effectLst/>
              </a:rPr>
            </a:br>
            <a:r>
              <a:rPr lang="en-US" altLang="ko-KR" dirty="0">
                <a:solidFill>
                  <a:srgbClr val="BCBEC4"/>
                </a:solidFill>
                <a:effectLst/>
              </a:rPr>
              <a:t>            .offset(</a:t>
            </a:r>
            <a:r>
              <a:rPr lang="en-US" altLang="ko-KR" dirty="0" err="1">
                <a:solidFill>
                  <a:srgbClr val="BCBEC4"/>
                </a:solidFill>
                <a:effectLst/>
              </a:rPr>
              <a:t>pageable.getOffset</a:t>
            </a:r>
            <a:r>
              <a:rPr lang="en-US" altLang="ko-KR" dirty="0">
                <a:solidFill>
                  <a:srgbClr val="BCBEC4"/>
                </a:solidFill>
                <a:effectLst/>
              </a:rPr>
              <a:t>())</a:t>
            </a:r>
            <a:br>
              <a:rPr lang="en-US" altLang="ko-KR" dirty="0">
                <a:solidFill>
                  <a:srgbClr val="BCBEC4"/>
                </a:solidFill>
                <a:effectLst/>
              </a:rPr>
            </a:br>
            <a:r>
              <a:rPr lang="en-US" altLang="ko-KR" dirty="0">
                <a:solidFill>
                  <a:srgbClr val="BCBEC4"/>
                </a:solidFill>
                <a:effectLst/>
              </a:rPr>
              <a:t>            .limit(</a:t>
            </a:r>
            <a:r>
              <a:rPr lang="en-US" altLang="ko-KR" dirty="0" err="1">
                <a:solidFill>
                  <a:srgbClr val="BCBEC4"/>
                </a:solidFill>
                <a:effectLst/>
              </a:rPr>
              <a:t>pageable.getPageSize</a:t>
            </a:r>
            <a:r>
              <a:rPr lang="en-US" altLang="ko-KR" dirty="0">
                <a:solidFill>
                  <a:srgbClr val="BCBEC4"/>
                </a:solidFill>
                <a:effectLst/>
              </a:rPr>
              <a:t>())</a:t>
            </a:r>
            <a:br>
              <a:rPr lang="en-US" altLang="ko-KR" dirty="0">
                <a:solidFill>
                  <a:srgbClr val="BCBEC4"/>
                </a:solidFill>
                <a:effectLst/>
              </a:rPr>
            </a:br>
            <a:r>
              <a:rPr lang="en-US" altLang="ko-KR" dirty="0">
                <a:solidFill>
                  <a:srgbClr val="BCBEC4"/>
                </a:solidFill>
                <a:effectLst/>
              </a:rPr>
              <a:t>            .fetch();</a:t>
            </a:r>
            <a:br>
              <a:rPr lang="en-US" altLang="ko-KR" dirty="0">
                <a:solidFill>
                  <a:srgbClr val="BCBEC4"/>
                </a:solidFill>
                <a:effectLst/>
              </a:rPr>
            </a:br>
            <a:br>
              <a:rPr lang="en-US" altLang="ko-KR" dirty="0">
                <a:solidFill>
                  <a:srgbClr val="BCBEC4"/>
                </a:solidFill>
                <a:effectLst/>
              </a:rPr>
            </a:br>
            <a:r>
              <a:rPr lang="en-US" altLang="ko-KR" dirty="0">
                <a:solidFill>
                  <a:srgbClr val="BCBEC4"/>
                </a:solidFill>
                <a:effectLst/>
              </a:rPr>
              <a:t>    </a:t>
            </a:r>
            <a:r>
              <a:rPr lang="en-US" altLang="ko-KR" dirty="0">
                <a:solidFill>
                  <a:srgbClr val="CF8E6D"/>
                </a:solidFill>
                <a:effectLst/>
              </a:rPr>
              <a:t>long </a:t>
            </a:r>
            <a:r>
              <a:rPr lang="en-US" altLang="ko-KR" dirty="0">
                <a:solidFill>
                  <a:srgbClr val="BCBEC4"/>
                </a:solidFill>
                <a:effectLst/>
              </a:rPr>
              <a:t>total = </a:t>
            </a:r>
            <a:r>
              <a:rPr lang="en-US" altLang="ko-KR" dirty="0" err="1">
                <a:solidFill>
                  <a:srgbClr val="C77DBB"/>
                </a:solidFill>
                <a:effectLst/>
              </a:rPr>
              <a:t>queryFactory</a:t>
            </a:r>
            <a:r>
              <a:rPr lang="en-US" altLang="ko-KR" dirty="0" err="1">
                <a:solidFill>
                  <a:srgbClr val="BCBEC4"/>
                </a:solidFill>
                <a:effectLst/>
              </a:rPr>
              <a:t>.select</a:t>
            </a:r>
            <a:r>
              <a:rPr lang="en-US" altLang="ko-KR" dirty="0">
                <a:solidFill>
                  <a:srgbClr val="BCBEC4"/>
                </a:solidFill>
                <a:effectLst/>
              </a:rPr>
              <a:t>(</a:t>
            </a:r>
            <a:r>
              <a:rPr lang="en-US" altLang="ko-KR" dirty="0" err="1">
                <a:solidFill>
                  <a:srgbClr val="BCBEC4"/>
                </a:solidFill>
                <a:effectLst/>
              </a:rPr>
              <a:t>Wildcard.</a:t>
            </a:r>
            <a:r>
              <a:rPr lang="en-US" altLang="ko-KR" i="1" dirty="0" err="1">
                <a:solidFill>
                  <a:srgbClr val="C77DBB"/>
                </a:solidFill>
                <a:effectLst/>
              </a:rPr>
              <a:t>count</a:t>
            </a:r>
            <a:r>
              <a:rPr lang="en-US" altLang="ko-KR" dirty="0">
                <a:solidFill>
                  <a:srgbClr val="BCBEC4"/>
                </a:solidFill>
                <a:effectLst/>
              </a:rPr>
              <a:t>).from(</a:t>
            </a:r>
            <a:r>
              <a:rPr lang="en-US" altLang="ko-KR" dirty="0" err="1">
                <a:solidFill>
                  <a:srgbClr val="BCBEC4"/>
                </a:solidFill>
                <a:effectLst/>
              </a:rPr>
              <a:t>QItem.</a:t>
            </a:r>
            <a:r>
              <a:rPr lang="en-US" altLang="ko-KR" i="1" dirty="0" err="1">
                <a:solidFill>
                  <a:srgbClr val="C77DBB"/>
                </a:solidFill>
                <a:effectLst/>
              </a:rPr>
              <a:t>item</a:t>
            </a:r>
            <a:r>
              <a:rPr lang="en-US" altLang="ko-KR" dirty="0">
                <a:solidFill>
                  <a:srgbClr val="BCBEC4"/>
                </a:solidFill>
                <a:effectLst/>
              </a:rPr>
              <a:t>)</a:t>
            </a:r>
            <a:br>
              <a:rPr lang="en-US" altLang="ko-KR" dirty="0">
                <a:solidFill>
                  <a:srgbClr val="BCBEC4"/>
                </a:solidFill>
                <a:effectLst/>
              </a:rPr>
            </a:br>
            <a:r>
              <a:rPr lang="en-US" altLang="ko-KR" dirty="0">
                <a:solidFill>
                  <a:srgbClr val="BCBEC4"/>
                </a:solidFill>
                <a:effectLst/>
              </a:rPr>
              <a:t>            .where(</a:t>
            </a:r>
            <a:r>
              <a:rPr lang="en-US" altLang="ko-KR" dirty="0" err="1">
                <a:solidFill>
                  <a:srgbClr val="BCBEC4"/>
                </a:solidFill>
                <a:effectLst/>
              </a:rPr>
              <a:t>regDtsAfter</a:t>
            </a:r>
            <a:r>
              <a:rPr lang="en-US" altLang="ko-KR" dirty="0">
                <a:solidFill>
                  <a:srgbClr val="BCBEC4"/>
                </a:solidFill>
                <a:effectLst/>
              </a:rPr>
              <a:t>(</a:t>
            </a:r>
            <a:r>
              <a:rPr lang="en-US" altLang="ko-KR" dirty="0" err="1">
                <a:solidFill>
                  <a:srgbClr val="BCBEC4"/>
                </a:solidFill>
                <a:effectLst/>
              </a:rPr>
              <a:t>itemSearchDto.getSearchDateType</a:t>
            </a:r>
            <a:r>
              <a:rPr lang="en-US" altLang="ko-KR" dirty="0">
                <a:solidFill>
                  <a:srgbClr val="BCBEC4"/>
                </a:solidFill>
                <a:effectLst/>
              </a:rPr>
              <a:t>()),</a:t>
            </a:r>
            <a:br>
              <a:rPr lang="en-US" altLang="ko-KR" dirty="0">
                <a:solidFill>
                  <a:srgbClr val="BCBEC4"/>
                </a:solidFill>
                <a:effectLst/>
              </a:rPr>
            </a:br>
            <a:r>
              <a:rPr lang="en-US" altLang="ko-KR" dirty="0">
                <a:solidFill>
                  <a:srgbClr val="BCBEC4"/>
                </a:solidFill>
                <a:effectLst/>
              </a:rPr>
              <a:t>                    </a:t>
            </a:r>
            <a:r>
              <a:rPr lang="en-US" altLang="ko-KR" dirty="0" err="1">
                <a:solidFill>
                  <a:srgbClr val="BCBEC4"/>
                </a:solidFill>
                <a:effectLst/>
              </a:rPr>
              <a:t>searchSellStatusEq</a:t>
            </a:r>
            <a:r>
              <a:rPr lang="en-US" altLang="ko-KR" dirty="0">
                <a:solidFill>
                  <a:srgbClr val="BCBEC4"/>
                </a:solidFill>
                <a:effectLst/>
              </a:rPr>
              <a:t>(</a:t>
            </a:r>
            <a:r>
              <a:rPr lang="en-US" altLang="ko-KR" dirty="0" err="1">
                <a:solidFill>
                  <a:srgbClr val="BCBEC4"/>
                </a:solidFill>
                <a:effectLst/>
              </a:rPr>
              <a:t>itemSearchDto.getSearchSellStatus</a:t>
            </a:r>
            <a:r>
              <a:rPr lang="en-US" altLang="ko-KR" dirty="0">
                <a:solidFill>
                  <a:srgbClr val="BCBEC4"/>
                </a:solidFill>
                <a:effectLst/>
              </a:rPr>
              <a:t>()),</a:t>
            </a:r>
            <a:br>
              <a:rPr lang="en-US" altLang="ko-KR" dirty="0">
                <a:solidFill>
                  <a:srgbClr val="BCBEC4"/>
                </a:solidFill>
                <a:effectLst/>
              </a:rPr>
            </a:br>
            <a:r>
              <a:rPr lang="en-US" altLang="ko-KR" dirty="0">
                <a:solidFill>
                  <a:srgbClr val="BCBEC4"/>
                </a:solidFill>
                <a:effectLst/>
              </a:rPr>
              <a:t>                    </a:t>
            </a:r>
            <a:r>
              <a:rPr lang="en-US" altLang="ko-KR" dirty="0" err="1">
                <a:solidFill>
                  <a:srgbClr val="BCBEC4"/>
                </a:solidFill>
                <a:effectLst/>
              </a:rPr>
              <a:t>searchByLike</a:t>
            </a:r>
            <a:r>
              <a:rPr lang="en-US" altLang="ko-KR" dirty="0">
                <a:solidFill>
                  <a:srgbClr val="BCBEC4"/>
                </a:solidFill>
                <a:effectLst/>
              </a:rPr>
              <a:t>(</a:t>
            </a:r>
            <a:r>
              <a:rPr lang="en-US" altLang="ko-KR" dirty="0" err="1">
                <a:solidFill>
                  <a:srgbClr val="BCBEC4"/>
                </a:solidFill>
                <a:effectLst/>
              </a:rPr>
              <a:t>itemSearchDto.getSearchBy</a:t>
            </a:r>
            <a:r>
              <a:rPr lang="en-US" altLang="ko-KR" dirty="0">
                <a:solidFill>
                  <a:srgbClr val="BCBEC4"/>
                </a:solidFill>
                <a:effectLst/>
              </a:rPr>
              <a:t>(), </a:t>
            </a:r>
            <a:r>
              <a:rPr lang="en-US" altLang="ko-KR" dirty="0" err="1">
                <a:solidFill>
                  <a:srgbClr val="BCBEC4"/>
                </a:solidFill>
                <a:effectLst/>
              </a:rPr>
              <a:t>itemSearchDto.getSearchQuery</a:t>
            </a:r>
            <a:r>
              <a:rPr lang="en-US" altLang="ko-KR" dirty="0">
                <a:solidFill>
                  <a:srgbClr val="BCBEC4"/>
                </a:solidFill>
                <a:effectLst/>
              </a:rPr>
              <a:t>()))</a:t>
            </a:r>
            <a:br>
              <a:rPr lang="en-US" altLang="ko-KR" dirty="0">
                <a:solidFill>
                  <a:srgbClr val="BCBEC4"/>
                </a:solidFill>
                <a:effectLst/>
              </a:rPr>
            </a:br>
            <a:r>
              <a:rPr lang="en-US" altLang="ko-KR" dirty="0">
                <a:solidFill>
                  <a:srgbClr val="BCBEC4"/>
                </a:solidFill>
                <a:effectLst/>
              </a:rPr>
              <a:t>            .</a:t>
            </a:r>
            <a:r>
              <a:rPr lang="en-US" altLang="ko-KR" dirty="0" err="1">
                <a:solidFill>
                  <a:srgbClr val="BCBEC4"/>
                </a:solidFill>
                <a:effectLst/>
              </a:rPr>
              <a:t>fetchOne</a:t>
            </a:r>
            <a:r>
              <a:rPr lang="en-US" altLang="ko-KR" dirty="0">
                <a:solidFill>
                  <a:srgbClr val="BCBEC4"/>
                </a:solidFill>
                <a:effectLst/>
              </a:rPr>
              <a:t>()</a:t>
            </a:r>
            <a:br>
              <a:rPr lang="en-US" altLang="ko-KR" dirty="0">
                <a:solidFill>
                  <a:srgbClr val="BCBEC4"/>
                </a:solidFill>
                <a:effectLst/>
              </a:rPr>
            </a:br>
            <a:r>
              <a:rPr lang="en-US" altLang="ko-KR" dirty="0">
                <a:solidFill>
                  <a:srgbClr val="BCBEC4"/>
                </a:solidFill>
                <a:effectLst/>
              </a:rPr>
              <a:t>            ;  </a:t>
            </a:r>
            <a:r>
              <a:rPr lang="en-US" altLang="ko-KR" dirty="0">
                <a:solidFill>
                  <a:srgbClr val="7A7E85"/>
                </a:solidFill>
                <a:effectLst/>
              </a:rPr>
              <a:t>//</a:t>
            </a:r>
            <a:r>
              <a:rPr lang="ko-KR" altLang="en-US" dirty="0">
                <a:solidFill>
                  <a:srgbClr val="7A7E85"/>
                </a:solidFill>
                <a:effectLst/>
                <a:latin typeface="Courier New" panose="02070309020205020404" pitchFamily="49" charset="0"/>
              </a:rPr>
              <a:t>전체 건수 조회</a:t>
            </a:r>
            <a:br>
              <a:rPr lang="ko-KR" altLang="en-US" dirty="0">
                <a:solidFill>
                  <a:srgbClr val="7A7E85"/>
                </a:solidFill>
                <a:effectLst/>
                <a:latin typeface="Courier New" panose="02070309020205020404" pitchFamily="49" charset="0"/>
              </a:rPr>
            </a:br>
            <a:r>
              <a:rPr lang="ko-KR" altLang="en-US" dirty="0">
                <a:solidFill>
                  <a:srgbClr val="7A7E85"/>
                </a:solidFill>
                <a:effectLst/>
                <a:latin typeface="Courier New" panose="02070309020205020404" pitchFamily="49" charset="0"/>
              </a:rPr>
              <a:t>    </a:t>
            </a:r>
            <a:r>
              <a:rPr lang="en-US" altLang="ko-KR" dirty="0">
                <a:solidFill>
                  <a:srgbClr val="7A7E85"/>
                </a:solidFill>
                <a:effectLst/>
              </a:rPr>
              <a:t>//</a:t>
            </a:r>
            <a:r>
              <a:rPr lang="ko-KR" altLang="en-US" dirty="0" err="1">
                <a:solidFill>
                  <a:srgbClr val="7A7E85"/>
                </a:solidFill>
                <a:effectLst/>
                <a:latin typeface="Courier New" panose="02070309020205020404" pitchFamily="49" charset="0"/>
              </a:rPr>
              <a:t>페이징</a:t>
            </a:r>
            <a:r>
              <a:rPr lang="ko-KR" altLang="en-US" dirty="0">
                <a:solidFill>
                  <a:srgbClr val="7A7E85"/>
                </a:solidFill>
                <a:effectLst/>
                <a:latin typeface="Courier New" panose="02070309020205020404" pitchFamily="49" charset="0"/>
              </a:rPr>
              <a:t> 처리</a:t>
            </a:r>
            <a:br>
              <a:rPr lang="ko-KR" altLang="en-US" dirty="0">
                <a:solidFill>
                  <a:srgbClr val="7A7E85"/>
                </a:solidFill>
                <a:effectLst/>
                <a:latin typeface="Courier New" panose="02070309020205020404" pitchFamily="49" charset="0"/>
              </a:rPr>
            </a:br>
            <a:r>
              <a:rPr lang="ko-KR" altLang="en-US" dirty="0">
                <a:solidFill>
                  <a:srgbClr val="7A7E85"/>
                </a:solidFill>
                <a:effectLst/>
                <a:latin typeface="Courier New" panose="02070309020205020404" pitchFamily="49" charset="0"/>
              </a:rPr>
              <a:t>    </a:t>
            </a:r>
            <a:r>
              <a:rPr lang="en-US" altLang="ko-KR" dirty="0">
                <a:solidFill>
                  <a:srgbClr val="CF8E6D"/>
                </a:solidFill>
                <a:effectLst/>
              </a:rPr>
              <a:t>return new </a:t>
            </a:r>
            <a:r>
              <a:rPr lang="en-US" altLang="ko-KR" dirty="0" err="1">
                <a:solidFill>
                  <a:srgbClr val="BCBEC4"/>
                </a:solidFill>
                <a:effectLst/>
              </a:rPr>
              <a:t>PageImpl</a:t>
            </a:r>
            <a:r>
              <a:rPr lang="en-US" altLang="ko-KR" dirty="0">
                <a:solidFill>
                  <a:srgbClr val="BCBEC4"/>
                </a:solidFill>
                <a:effectLst/>
              </a:rPr>
              <a:t>&lt;&gt;(content, pageable, total);</a:t>
            </a:r>
            <a:br>
              <a:rPr lang="en-US" altLang="ko-KR" dirty="0">
                <a:solidFill>
                  <a:srgbClr val="BCBEC4"/>
                </a:solidFill>
                <a:effectLst/>
              </a:rPr>
            </a:br>
            <a:r>
              <a:rPr lang="en-US" altLang="ko-KR" dirty="0">
                <a:solidFill>
                  <a:srgbClr val="BCBEC4"/>
                </a:solidFill>
                <a:effectLst/>
              </a:rPr>
              <a:t>}</a:t>
            </a:r>
            <a:br>
              <a:rPr lang="en-US" altLang="ko-KR" dirty="0">
                <a:solidFill>
                  <a:srgbClr val="BCBEC4"/>
                </a:solidFill>
                <a:effectLst/>
              </a:rPr>
            </a:br>
            <a:endParaRPr lang="en-US" altLang="ko-KR" dirty="0">
              <a:solidFill>
                <a:srgbClr val="BCBEC4"/>
              </a:solidFill>
              <a:effectLst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E97C21-2515-4451-8F2D-347DB50E64EB}" type="slidenum">
              <a:rPr lang="ko-KR" altLang="en-US" smtClean="0"/>
              <a:pPr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994298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E97C21-2515-4451-8F2D-347DB50E64EB}" type="slidenum">
              <a:rPr lang="ko-KR" altLang="en-US" smtClean="0"/>
              <a:pPr/>
              <a:t>91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40954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E97C21-2515-4451-8F2D-347DB50E64EB}" type="slidenum">
              <a:rPr lang="ko-KR" altLang="en-US" smtClean="0"/>
              <a:pPr/>
              <a:t>92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314587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E97C21-2515-4451-8F2D-347DB50E64EB}" type="slidenum">
              <a:rPr lang="ko-KR" altLang="en-US" smtClean="0"/>
              <a:pPr/>
              <a:t>93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359196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E97C21-2515-4451-8F2D-347DB50E64EB}" type="slidenum">
              <a:rPr lang="ko-KR" altLang="en-US" smtClean="0"/>
              <a:pPr/>
              <a:t>94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170471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E97C21-2515-4451-8F2D-347DB50E64EB}" type="slidenum">
              <a:rPr lang="ko-KR" altLang="en-US" smtClean="0"/>
              <a:pPr/>
              <a:t>95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993260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E97C21-2515-4451-8F2D-347DB50E64EB}" type="slidenum">
              <a:rPr lang="ko-KR" altLang="en-US" smtClean="0"/>
              <a:pPr/>
              <a:t>96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933497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E97C21-2515-4451-8F2D-347DB50E64EB}" type="slidenum">
              <a:rPr lang="ko-KR" altLang="en-US" smtClean="0"/>
              <a:pPr/>
              <a:t>97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138733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98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E97C21-2515-4451-8F2D-347DB50E64EB}" type="slidenum">
              <a:rPr lang="ko-KR" altLang="en-US" smtClean="0"/>
              <a:pPr/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17036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E97C21-2515-4451-8F2D-347DB50E64EB}" type="slidenum">
              <a:rPr lang="ko-KR" altLang="en-US" smtClean="0"/>
              <a:pPr/>
              <a:t>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82859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E97C21-2515-4451-8F2D-347DB50E64EB}" type="slidenum">
              <a:rPr lang="ko-KR" altLang="en-US" smtClean="0"/>
              <a:pPr/>
              <a:t>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21536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E97C21-2515-4451-8F2D-347DB50E64EB}" type="slidenum">
              <a:rPr lang="ko-KR" altLang="en-US" smtClean="0"/>
              <a:pPr/>
              <a:t>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50636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E97C21-2515-4451-8F2D-347DB50E64EB}" type="slidenum">
              <a:rPr lang="ko-KR" altLang="en-US" smtClean="0"/>
              <a:pPr/>
              <a:t>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64029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E97C21-2515-4451-8F2D-347DB50E64EB}" type="slidenum">
              <a:rPr lang="ko-KR" altLang="en-US" smtClean="0"/>
              <a:pPr/>
              <a:t>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2779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E97C21-2515-4451-8F2D-347DB50E64EB}" type="slidenum">
              <a:rPr lang="ko-KR" altLang="en-US" smtClean="0"/>
              <a:pPr/>
              <a:t>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53026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2025-06-23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22424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2025-06-23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03220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2025-06-23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89565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빈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1FD00-3F21-42CF-9EF5-8F6D81CE3AFD}" type="datetimeFigureOut">
              <a:rPr lang="ko-KR" altLang="en-US" smtClean="0"/>
              <a:pPr/>
              <a:t>2025-06-23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8889" y="140944"/>
            <a:ext cx="8229600" cy="441769"/>
          </a:xfrm>
        </p:spPr>
        <p:txBody>
          <a:bodyPr>
            <a:noAutofit/>
          </a:bodyPr>
          <a:lstStyle>
            <a:lvl1pPr algn="l">
              <a:defRPr sz="2400" b="1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51520" y="1124744"/>
            <a:ext cx="8229600" cy="4525963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400"/>
            </a:lvl1pPr>
            <a:lvl2pPr>
              <a:lnSpc>
                <a:spcPct val="150000"/>
              </a:lnSpc>
              <a:defRPr sz="1200"/>
            </a:lvl2pPr>
            <a:lvl3pPr>
              <a:lnSpc>
                <a:spcPct val="150000"/>
              </a:lnSpc>
              <a:defRPr sz="1100"/>
            </a:lvl3pPr>
            <a:lvl4pPr>
              <a:lnSpc>
                <a:spcPct val="150000"/>
              </a:lnSpc>
              <a:defRPr sz="1050"/>
            </a:lvl4pPr>
            <a:lvl5pPr>
              <a:lnSpc>
                <a:spcPct val="150000"/>
              </a:lnSpc>
              <a:defRPr sz="105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934200" y="6453188"/>
            <a:ext cx="2133600" cy="365125"/>
          </a:xfrm>
        </p:spPr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8" name="AutoShape 3"/>
          <p:cNvSpPr>
            <a:spLocks noChangeArrowheads="1"/>
          </p:cNvSpPr>
          <p:nvPr userDrawn="1"/>
        </p:nvSpPr>
        <p:spPr bwMode="auto">
          <a:xfrm>
            <a:off x="152400" y="727174"/>
            <a:ext cx="8953500" cy="109538"/>
          </a:xfrm>
          <a:custGeom>
            <a:avLst/>
            <a:gdLst>
              <a:gd name="G0" fmla="+- 585 0 0"/>
            </a:gdLst>
            <a:ahLst/>
            <a:cxnLst>
              <a:cxn ang="0">
                <a:pos x="0" y="0"/>
              </a:cxn>
              <a:cxn ang="0">
                <a:pos x="585" y="0"/>
              </a:cxn>
              <a:cxn ang="0">
                <a:pos x="585" y="1000"/>
              </a:cxn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585" y="0"/>
                </a:lnTo>
                <a:lnTo>
                  <a:pt x="585" y="1000"/>
                </a:lnTo>
                <a:lnTo>
                  <a:pt x="0" y="100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rgbClr val="CC0000"/>
          </a:solidFill>
          <a:ln w="9525">
            <a:solidFill>
              <a:srgbClr val="990033"/>
            </a:solidFill>
            <a:round/>
            <a:headEnd/>
            <a:tailEnd/>
          </a:ln>
        </p:spPr>
        <p:txBody>
          <a:bodyPr/>
          <a:lstStyle/>
          <a:p>
            <a:pPr algn="l" latinLnBrk="0">
              <a:defRPr/>
            </a:pPr>
            <a:endParaRPr kumimoji="0" lang="ko-KR" altLang="ko-KR" sz="1350">
              <a:latin typeface="Franklin Gothic Medium" panose="020B0603020102020204" pitchFamily="34" charset="0"/>
              <a:ea typeface="HY헤드라인M" pitchFamily="18" charset="-127"/>
            </a:endParaRPr>
          </a:p>
        </p:txBody>
      </p:sp>
      <p:sp>
        <p:nvSpPr>
          <p:cNvPr id="9" name="Line 4"/>
          <p:cNvSpPr>
            <a:spLocks noChangeShapeType="1"/>
          </p:cNvSpPr>
          <p:nvPr userDrawn="1"/>
        </p:nvSpPr>
        <p:spPr bwMode="auto">
          <a:xfrm flipV="1">
            <a:off x="152400" y="6453188"/>
            <a:ext cx="8915400" cy="0"/>
          </a:xfrm>
          <a:prstGeom prst="line">
            <a:avLst/>
          </a:prstGeom>
          <a:noFill/>
          <a:ln w="3175">
            <a:solidFill>
              <a:srgbClr val="CC0000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ko-KR" altLang="en-US" sz="1350">
              <a:latin typeface="Arial Narrow" panose="020B0606020202030204" pitchFamily="34" charset="0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118860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2025-06-23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78193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2025-06-23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01335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2025-06-23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59618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2025-06-23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2369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2025-06-23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05127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2025-06-23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91981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2025-06-23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12364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5CA99F-7021-4A81-BE66-6CA625D4B2D7}" type="datetimeFigureOut">
              <a:rPr lang="ko-KR" altLang="en-US" smtClean="0"/>
              <a:pPr/>
              <a:t>2025-06-23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344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 descr="그림1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1" y="0"/>
            <a:ext cx="9144001" cy="5145727"/>
          </a:xfrm>
          <a:prstGeom prst="rect">
            <a:avLst/>
          </a:prstGeom>
        </p:spPr>
      </p:pic>
      <p:sp>
        <p:nvSpPr>
          <p:cNvPr id="5" name="Rectangle 8"/>
          <p:cNvSpPr/>
          <p:nvPr/>
        </p:nvSpPr>
        <p:spPr>
          <a:xfrm>
            <a:off x="0" y="3176972"/>
            <a:ext cx="9144000" cy="198120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en-US">
              <a:solidFill>
                <a:prstClr val="white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9" name="제목 1"/>
          <p:cNvSpPr txBox="1">
            <a:spLocks/>
          </p:cNvSpPr>
          <p:nvPr/>
        </p:nvSpPr>
        <p:spPr>
          <a:xfrm>
            <a:off x="251520" y="5373216"/>
            <a:ext cx="8832804" cy="89846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>
              <a:spcBef>
                <a:spcPct val="0"/>
              </a:spcBef>
              <a:defRPr/>
            </a:pPr>
            <a:r>
              <a:rPr kumimoji="0" lang="en-US" altLang="ko-KR" sz="4000" b="1" i="0" u="none" strike="noStrike" kern="1200" cap="all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나눔고딕 ExtraBold" pitchFamily="50" charset="-127"/>
                <a:ea typeface="나눔고딕"/>
                <a:cs typeface="+mj-cs"/>
              </a:rPr>
              <a:t>6</a:t>
            </a:r>
            <a:r>
              <a:rPr kumimoji="0" lang="ko-KR" altLang="en-US" sz="4000" b="1" i="0" u="none" strike="noStrike" kern="1200" cap="all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나눔고딕 ExtraBold" pitchFamily="50" charset="-127"/>
                <a:ea typeface="나눔고딕"/>
                <a:cs typeface="+mj-cs"/>
              </a:rPr>
              <a:t>장</a:t>
            </a:r>
            <a:r>
              <a:rPr kumimoji="0" lang="en-US" altLang="ko-KR" sz="4000" b="1" i="0" u="none" strike="noStrike" kern="1200" cap="all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나눔고딕 ExtraBold" pitchFamily="50" charset="-127"/>
                <a:ea typeface="나눔고딕"/>
                <a:cs typeface="+mj-cs"/>
              </a:rPr>
              <a:t>.</a:t>
            </a:r>
            <a:r>
              <a:rPr kumimoji="0" lang="ko-KR" altLang="en-US" sz="4000" b="1" i="0" u="none" strike="noStrike" kern="1200" cap="all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나눔고딕 ExtraBold" pitchFamily="50" charset="-127"/>
                <a:ea typeface="나눔고딕"/>
                <a:cs typeface="+mj-cs"/>
              </a:rPr>
              <a:t> 상품 등록 및 조회하기</a:t>
            </a:r>
            <a:endParaRPr lang="ko-KR" altLang="ko-KR" sz="4000" b="1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6.1</a:t>
            </a:r>
            <a:r>
              <a:rPr lang="ko-KR" altLang="en-US" dirty="0"/>
              <a:t> 상품 등록하기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A1D395CE-0DF7-4458-BBDF-E08B3D8525C1}"/>
              </a:ext>
            </a:extLst>
          </p:cNvPr>
          <p:cNvSpPr txBox="1">
            <a:spLocks/>
          </p:cNvSpPr>
          <p:nvPr/>
        </p:nvSpPr>
        <p:spPr>
          <a:xfrm>
            <a:off x="484989" y="1124744"/>
            <a:ext cx="8229600" cy="3600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상품 등록 같은 관리자 페이지에서 중요한 것은 데이터의 무결성을 보장하는 것이 중요 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  <a:p>
            <a:pPr algn="l"/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잘못된 값이 저장되지 않도록 </a:t>
            </a:r>
            <a:r>
              <a:rPr lang="ko-KR" altLang="en-US" sz="1800" dirty="0" err="1">
                <a:latin typeface="DIN-Bold"/>
                <a:sym typeface="Wingdings" panose="05000000000000000000" pitchFamily="2" charset="2"/>
              </a:rPr>
              <a:t>밸리데이션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(validation)</a:t>
            </a:r>
            <a:endParaRPr lang="ko-KR" altLang="en-US" sz="1800" dirty="0">
              <a:latin typeface="DIN-Bold"/>
              <a:sym typeface="Wingdings" panose="05000000000000000000" pitchFamily="2" charset="2"/>
            </a:endParaRPr>
          </a:p>
          <a:p>
            <a:pPr algn="l"/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데이터끼리 서로 연관이 있으면 어떤 데이터가 변함에 따라서 다른 데이터도 함께 체크를 해야 하는 경우가 많음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  <a:p>
            <a:pPr algn="l"/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소스 양이 많기 때문에 </a:t>
            </a:r>
            <a:r>
              <a:rPr lang="ko-KR" altLang="en-US" sz="1800" dirty="0" err="1">
                <a:latin typeface="DIN-Bold"/>
                <a:sym typeface="Wingdings" panose="05000000000000000000" pitchFamily="2" charset="2"/>
              </a:rPr>
              <a:t>깃허브에서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 복사해서 사용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  <a:p>
            <a:pPr algn="l"/>
            <a:r>
              <a:rPr lang="ko-KR" altLang="en-US" sz="1800" dirty="0" err="1">
                <a:latin typeface="DIN-Bold"/>
                <a:sym typeface="Wingdings" panose="05000000000000000000" pitchFamily="2" charset="2"/>
              </a:rPr>
              <a:t>깃허브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 주소 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: https://github.com/roadbook2/shop</a:t>
            </a:r>
          </a:p>
        </p:txBody>
      </p:sp>
    </p:spTree>
    <p:extLst>
      <p:ext uri="{BB962C8B-B14F-4D97-AF65-F5344CB8AC3E}">
        <p14:creationId xmlns:p14="http://schemas.microsoft.com/office/powerpoint/2010/main" val="35288609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6.1</a:t>
            </a:r>
            <a:r>
              <a:rPr lang="ko-KR" altLang="en-US" dirty="0"/>
              <a:t> 상품 등록하기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0E38D615-7AB5-4561-8C87-930F162395E3}"/>
              </a:ext>
            </a:extLst>
          </p:cNvPr>
          <p:cNvGrpSpPr/>
          <p:nvPr/>
        </p:nvGrpSpPr>
        <p:grpSpPr>
          <a:xfrm>
            <a:off x="395536" y="1158187"/>
            <a:ext cx="6153123" cy="4541626"/>
            <a:chOff x="447261" y="1052736"/>
            <a:chExt cx="6153123" cy="4541626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0614AD51-FDA9-486E-A95D-AFDB9137A6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7544" y="1052736"/>
              <a:ext cx="6132840" cy="3168351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A0D22DC9-AC08-46E4-9DC0-31321618E5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7261" y="4220198"/>
              <a:ext cx="6153123" cy="13741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884340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6.1</a:t>
            </a:r>
            <a:r>
              <a:rPr lang="ko-KR" altLang="en-US" dirty="0"/>
              <a:t> 상품 등록하기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5E80F96-5F4E-4F1B-B20B-86C18E5D70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341882"/>
            <a:ext cx="5882035" cy="4331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9172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6.1</a:t>
            </a:r>
            <a:r>
              <a:rPr lang="ko-KR" altLang="en-US" dirty="0"/>
              <a:t> 상품 등록하기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A37291EB-249F-48E0-869A-9E7EC4816DFF}"/>
              </a:ext>
            </a:extLst>
          </p:cNvPr>
          <p:cNvGrpSpPr/>
          <p:nvPr/>
        </p:nvGrpSpPr>
        <p:grpSpPr>
          <a:xfrm>
            <a:off x="395536" y="980728"/>
            <a:ext cx="4608512" cy="5394641"/>
            <a:chOff x="467543" y="980728"/>
            <a:chExt cx="6867525" cy="8202953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2DC8DBD7-522C-4DE6-AAA9-667A22AC4E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7543" y="980728"/>
              <a:ext cx="6867525" cy="3601849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4B843B3F-9E51-4CAD-82DF-D9D0B46C91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7543" y="4583106"/>
              <a:ext cx="6867525" cy="46005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282089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6.1</a:t>
            </a:r>
            <a:r>
              <a:rPr lang="ko-KR" altLang="en-US" dirty="0"/>
              <a:t> 상품 등록하기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A37291EB-249F-48E0-869A-9E7EC4816DFF}"/>
              </a:ext>
            </a:extLst>
          </p:cNvPr>
          <p:cNvGrpSpPr/>
          <p:nvPr/>
        </p:nvGrpSpPr>
        <p:grpSpPr>
          <a:xfrm>
            <a:off x="395536" y="980728"/>
            <a:ext cx="4608512" cy="5394641"/>
            <a:chOff x="467543" y="980728"/>
            <a:chExt cx="6867525" cy="8202953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2DC8DBD7-522C-4DE6-AAA9-667A22AC4E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7543" y="980728"/>
              <a:ext cx="6867525" cy="3601849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4B843B3F-9E51-4CAD-82DF-D9D0B46C91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7543" y="4583106"/>
              <a:ext cx="6867525" cy="46005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607476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6.1</a:t>
            </a:r>
            <a:r>
              <a:rPr lang="ko-KR" altLang="en-US" dirty="0"/>
              <a:t> 상품 등록하기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F0F27BA-2449-471A-B493-214C3FCD36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268760"/>
            <a:ext cx="5624423" cy="4796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8268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6.1</a:t>
            </a:r>
            <a:r>
              <a:rPr lang="ko-KR" altLang="en-US" dirty="0"/>
              <a:t> 상품 등록하기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D6D5D58-C5E6-4D5B-BCFE-7250C230CD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980728"/>
            <a:ext cx="5265464" cy="52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4226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6.1</a:t>
            </a:r>
            <a:r>
              <a:rPr lang="ko-KR" altLang="en-US" dirty="0"/>
              <a:t> 상품 등록하기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1FDC894-6BC0-4E80-A2E4-A72A25E4AB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196752"/>
            <a:ext cx="6562958" cy="4965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7188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6.1</a:t>
            </a:r>
            <a:r>
              <a:rPr lang="ko-KR" altLang="en-US" dirty="0"/>
              <a:t> 상품 등록하기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A1D395CE-0DF7-4458-BBDF-E08B3D8525C1}"/>
              </a:ext>
            </a:extLst>
          </p:cNvPr>
          <p:cNvSpPr txBox="1">
            <a:spLocks/>
          </p:cNvSpPr>
          <p:nvPr/>
        </p:nvSpPr>
        <p:spPr>
          <a:xfrm>
            <a:off x="484989" y="1124744"/>
            <a:ext cx="8229600" cy="3600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현재는 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application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을 재실행하면 데이터가 삭제되므로 데이터베이스에 저장된 데이터가 삭제되지 않도록 </a:t>
            </a:r>
            <a:r>
              <a:rPr lang="en-US" altLang="ko-KR" sz="1800" dirty="0" err="1">
                <a:latin typeface="DIN-Bold"/>
                <a:sym typeface="Wingdings" panose="05000000000000000000" pitchFamily="2" charset="2"/>
              </a:rPr>
              <a:t>ddl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-auto 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설정 변경</a:t>
            </a:r>
          </a:p>
          <a:p>
            <a:pPr algn="l"/>
            <a:r>
              <a:rPr lang="en-US" altLang="ko-KR" sz="1800" dirty="0" err="1">
                <a:latin typeface="DIN-Bold"/>
                <a:sym typeface="Wingdings" panose="05000000000000000000" pitchFamily="2" charset="2"/>
              </a:rPr>
              <a:t>application.prperties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의 </a:t>
            </a:r>
            <a:r>
              <a:rPr lang="en-US" altLang="ko-KR" sz="1800" dirty="0" err="1">
                <a:latin typeface="DIN-Bold"/>
                <a:sym typeface="Wingdings" panose="05000000000000000000" pitchFamily="2" charset="2"/>
              </a:rPr>
              <a:t>ddl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-auto 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속성을 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validate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로 변경하면 애플리케이션 실행 시점에 엔티티와 테이블이 매핑이 정상적으로 </a:t>
            </a:r>
            <a:r>
              <a:rPr lang="ko-KR" altLang="en-US" sz="1800" dirty="0" err="1">
                <a:latin typeface="DIN-Bold"/>
                <a:sym typeface="Wingdings" panose="05000000000000000000" pitchFamily="2" charset="2"/>
              </a:rPr>
              <a:t>되어있는지만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 확인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52F1D94-9185-4E1E-88F8-AB948EF1C2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389" y="3212976"/>
            <a:ext cx="7162800" cy="12192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CAB8BD6-D9B0-4C49-974A-EC4056D328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389" y="4725144"/>
            <a:ext cx="7210425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2830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6.1</a:t>
            </a:r>
            <a:r>
              <a:rPr lang="ko-KR" altLang="en-US" dirty="0"/>
              <a:t> 상품 등록하기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A1D395CE-0DF7-4458-BBDF-E08B3D8525C1}"/>
              </a:ext>
            </a:extLst>
          </p:cNvPr>
          <p:cNvSpPr txBox="1">
            <a:spLocks/>
          </p:cNvSpPr>
          <p:nvPr/>
        </p:nvSpPr>
        <p:spPr>
          <a:xfrm>
            <a:off x="484989" y="1124744"/>
            <a:ext cx="8229600" cy="3600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회원 가입 후 다시 로그인을 하였다면 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ADMIN ROLE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로 가입을 진행하였기 때문에 상품 등록 메뉴가 보이는 것을 확인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1EB3908-1309-4D46-8550-8C701679B2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79" y="2420888"/>
            <a:ext cx="9001125" cy="318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1512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학습 목표</a:t>
            </a:r>
            <a:endParaRPr lang="ko-KR" altLang="en-US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b="0" i="0" u="none" strike="noStrike" baseline="0" dirty="0">
                <a:latin typeface="YDVYGOStd13"/>
              </a:rPr>
              <a:t>1. </a:t>
            </a:r>
            <a:r>
              <a:rPr lang="ko-KR" altLang="en-US" sz="1800" dirty="0">
                <a:latin typeface="YDVYGOStd13"/>
              </a:rPr>
              <a:t>상품 등록 및 수정 기능을 구현하면서 </a:t>
            </a:r>
            <a:r>
              <a:rPr lang="en-US" altLang="ko-KR" sz="1800" dirty="0">
                <a:latin typeface="YDVYGOStd13"/>
              </a:rPr>
              <a:t>Spring DATA JPA</a:t>
            </a:r>
            <a:r>
              <a:rPr lang="ko-KR" altLang="en-US" sz="1800" dirty="0">
                <a:latin typeface="YDVYGOStd13"/>
              </a:rPr>
              <a:t>를 이용해 데이터를 처리하는 방법을 학습한다</a:t>
            </a:r>
            <a:r>
              <a:rPr lang="en-US" altLang="ko-KR" sz="1800" dirty="0">
                <a:latin typeface="YDVYGOStd13"/>
              </a:rPr>
              <a:t>.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b="0" i="0" u="none" strike="noStrike" baseline="0" dirty="0">
                <a:latin typeface="YDVYGOStd13"/>
              </a:rPr>
              <a:t>2. </a:t>
            </a:r>
            <a:r>
              <a:rPr lang="en-US" altLang="ko-KR" sz="18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Querydsl</a:t>
            </a:r>
            <a:r>
              <a:rPr lang="ko-KR" altLang="en-US" sz="18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을 이용해 등록한 상품 데이터를 다양한 조건에 따라서 조회하는 방법을 학습한다</a:t>
            </a:r>
            <a:r>
              <a:rPr lang="en-US" altLang="ko-KR" sz="18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.</a:t>
            </a:r>
            <a:endParaRPr lang="ko-KR" altLang="ko-KR" sz="18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96943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6.1</a:t>
            </a:r>
            <a:r>
              <a:rPr lang="ko-KR" altLang="en-US" dirty="0"/>
              <a:t> 상품 등록하기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A1D395CE-0DF7-4458-BBDF-E08B3D8525C1}"/>
              </a:ext>
            </a:extLst>
          </p:cNvPr>
          <p:cNvSpPr txBox="1">
            <a:spLocks/>
          </p:cNvSpPr>
          <p:nvPr/>
        </p:nvSpPr>
        <p:spPr>
          <a:xfrm>
            <a:off x="484989" y="1124744"/>
            <a:ext cx="8229600" cy="3600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800" b="0" i="0" u="none" strike="noStrike" baseline="0" dirty="0">
                <a:latin typeface="YDVYMjOStd12"/>
              </a:rPr>
              <a:t>상품 등록 메뉴를 클릭하면 방금 전에 만들었던 상품 등록 페이지가 보이는 것을 확인 가능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075AABC-C246-41F3-A1E2-30F6396236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061" y="2060848"/>
            <a:ext cx="7543878" cy="4200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9305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6.1</a:t>
            </a:r>
            <a:r>
              <a:rPr lang="ko-KR" altLang="en-US" dirty="0"/>
              <a:t> 상품 등록하기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A1D395CE-0DF7-4458-BBDF-E08B3D8525C1}"/>
              </a:ext>
            </a:extLst>
          </p:cNvPr>
          <p:cNvSpPr txBox="1">
            <a:spLocks/>
          </p:cNvSpPr>
          <p:nvPr/>
        </p:nvSpPr>
        <p:spPr>
          <a:xfrm>
            <a:off x="484989" y="1124744"/>
            <a:ext cx="8229600" cy="3600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800" b="0" i="0" u="none" strike="noStrike" baseline="0" dirty="0">
                <a:latin typeface="YDVYMjOStd12"/>
              </a:rPr>
              <a:t>이미지 파일을 등록할 때 서버에서 각 파일의 최대 사이즈와 한번에 다운 요청할 수 있는 파일의 크기 지정</a:t>
            </a:r>
            <a:endParaRPr lang="en-US" altLang="ko-KR" sz="1800" b="0" i="0" u="none" strike="noStrike" baseline="0" dirty="0">
              <a:latin typeface="YDVYMjOStd12"/>
            </a:endParaRPr>
          </a:p>
          <a:p>
            <a:pPr algn="l"/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어떤 경로에 저장할지를 관리하기 위해서 프로퍼티에</a:t>
            </a:r>
            <a:r>
              <a:rPr lang="en-US" altLang="ko-KR" sz="1800" dirty="0" err="1">
                <a:latin typeface="DIN-Bold"/>
                <a:sym typeface="Wingdings" panose="05000000000000000000" pitchFamily="2" charset="2"/>
              </a:rPr>
              <a:t>itemImgLocation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을 추가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  <a:p>
            <a:pPr algn="l"/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프로젝트 내부가 아닌 자신의 컴퓨터에서 파일을 찾는 경로로 </a:t>
            </a:r>
            <a:r>
              <a:rPr lang="en-US" altLang="ko-KR" sz="1800" dirty="0" err="1">
                <a:latin typeface="DIN-Bold"/>
                <a:sym typeface="Wingdings" panose="05000000000000000000" pitchFamily="2" charset="2"/>
              </a:rPr>
              <a:t>uploadPath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 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프로퍼티를 추가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F474BA3-A803-47EA-B979-F06299361F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2024" y="3356992"/>
            <a:ext cx="6479951" cy="2924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8476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6.1</a:t>
            </a:r>
            <a:r>
              <a:rPr lang="ko-KR" altLang="en-US" dirty="0"/>
              <a:t> 상품 등록하기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A1D395CE-0DF7-4458-BBDF-E08B3D8525C1}"/>
              </a:ext>
            </a:extLst>
          </p:cNvPr>
          <p:cNvSpPr txBox="1">
            <a:spLocks/>
          </p:cNvSpPr>
          <p:nvPr/>
        </p:nvSpPr>
        <p:spPr>
          <a:xfrm>
            <a:off x="484989" y="1124744"/>
            <a:ext cx="8229600" cy="3600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800" b="0" i="0" u="none" strike="noStrike" baseline="0" dirty="0" err="1">
                <a:latin typeface="TimesNewRomanPSMT"/>
              </a:rPr>
              <a:t>addResourceHandlers</a:t>
            </a:r>
            <a:r>
              <a:rPr lang="en-US" altLang="ko-KR" sz="1800" b="0" i="0" u="none" strike="noStrike" baseline="0" dirty="0">
                <a:latin typeface="TimesNewRomanPSMT"/>
              </a:rPr>
              <a:t> </a:t>
            </a:r>
            <a:r>
              <a:rPr lang="ko-KR" altLang="en-US" sz="1800" b="0" i="0" u="none" strike="noStrike" baseline="0" dirty="0">
                <a:latin typeface="YDVYMjOStd12"/>
              </a:rPr>
              <a:t>메소드를 통해서 자신의 로컬 컴퓨터에 업로드한 파일을 찾을 위치를 설정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9D0AC14-B011-493A-8364-96C3F8D300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1988840"/>
            <a:ext cx="5544616" cy="4330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8347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6.1</a:t>
            </a:r>
            <a:r>
              <a:rPr lang="ko-KR" altLang="en-US" dirty="0"/>
              <a:t> 상품 등록하기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A1D395CE-0DF7-4458-BBDF-E08B3D8525C1}"/>
              </a:ext>
            </a:extLst>
          </p:cNvPr>
          <p:cNvSpPr txBox="1">
            <a:spLocks/>
          </p:cNvSpPr>
          <p:nvPr/>
        </p:nvSpPr>
        <p:spPr>
          <a:xfrm>
            <a:off x="5652120" y="1484784"/>
            <a:ext cx="3347864" cy="3600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파일 업로드와 </a:t>
            </a:r>
            <a:r>
              <a:rPr lang="ko-KR" altLang="en-US" sz="1800">
                <a:latin typeface="DIN-Bold"/>
                <a:sym typeface="Wingdings" panose="05000000000000000000" pitchFamily="2" charset="2"/>
              </a:rPr>
              <a:t>삭제 처리를 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담당하는 </a:t>
            </a:r>
            <a:r>
              <a:rPr lang="en-US" altLang="ko-KR" sz="1800" dirty="0" err="1">
                <a:latin typeface="DIN-Bold"/>
                <a:sym typeface="Wingdings" panose="05000000000000000000" pitchFamily="2" charset="2"/>
              </a:rPr>
              <a:t>FileService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 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작성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D7E17B4-CC0D-422F-AB05-7785FF2C33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124744"/>
            <a:ext cx="5157192" cy="5157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5780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6.1</a:t>
            </a:r>
            <a:r>
              <a:rPr lang="ko-KR" altLang="en-US" dirty="0"/>
              <a:t> 상품 등록하기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E4E80A3-FC1D-4EFE-B50B-F24773603F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890712"/>
            <a:ext cx="6886575" cy="3076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9903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6.1</a:t>
            </a:r>
            <a:r>
              <a:rPr lang="ko-KR" altLang="en-US" dirty="0"/>
              <a:t> 상품 등록하기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A1D395CE-0DF7-4458-BBDF-E08B3D8525C1}"/>
              </a:ext>
            </a:extLst>
          </p:cNvPr>
          <p:cNvSpPr txBox="1">
            <a:spLocks/>
          </p:cNvSpPr>
          <p:nvPr/>
        </p:nvSpPr>
        <p:spPr>
          <a:xfrm>
            <a:off x="611560" y="1719529"/>
            <a:ext cx="8229600" cy="7200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800" b="0" i="0" u="none" strike="noStrike" baseline="0" dirty="0">
                <a:latin typeface="TimesNewRomanPSMT"/>
              </a:rPr>
              <a:t>상품의 이미지 정보를 저장하는 </a:t>
            </a:r>
            <a:r>
              <a:rPr lang="en-US" altLang="ko-KR" sz="1800" b="0" i="0" u="none" strike="noStrike" baseline="0" dirty="0" err="1">
                <a:latin typeface="TimesNewRomanPSMT"/>
              </a:rPr>
              <a:t>ItemImgRepository</a:t>
            </a:r>
            <a:r>
              <a:rPr lang="en-US" altLang="ko-KR" sz="1800" b="0" i="0" u="none" strike="noStrike" baseline="0" dirty="0">
                <a:latin typeface="TimesNewRomanPSMT"/>
              </a:rPr>
              <a:t> </a:t>
            </a:r>
            <a:r>
              <a:rPr lang="ko-KR" altLang="en-US" sz="1800" b="0" i="0" u="none" strike="noStrike" baseline="0" dirty="0">
                <a:latin typeface="TimesNewRomanPSMT"/>
              </a:rPr>
              <a:t>인터페이스 작성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E44E801-7BCD-400B-9F5F-6F657ED759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887" y="2439609"/>
            <a:ext cx="7134225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0593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6.1</a:t>
            </a:r>
            <a:r>
              <a:rPr lang="ko-KR" altLang="en-US" dirty="0"/>
              <a:t> 상품 등록하기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A1D395CE-0DF7-4458-BBDF-E08B3D8525C1}"/>
              </a:ext>
            </a:extLst>
          </p:cNvPr>
          <p:cNvSpPr txBox="1">
            <a:spLocks/>
          </p:cNvSpPr>
          <p:nvPr/>
        </p:nvSpPr>
        <p:spPr>
          <a:xfrm>
            <a:off x="484989" y="1124744"/>
            <a:ext cx="8229600" cy="3600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800" b="0" i="0" u="none" strike="noStrike" baseline="0" dirty="0">
                <a:latin typeface="TimesNewRomanPSMT"/>
              </a:rPr>
              <a:t>상품 이미지를 업로드하고</a:t>
            </a:r>
            <a:r>
              <a:rPr lang="en-US" altLang="ko-KR" sz="1800" b="0" i="0" u="none" strike="noStrike" baseline="0" dirty="0">
                <a:latin typeface="TimesNewRomanPSMT"/>
              </a:rPr>
              <a:t>, </a:t>
            </a:r>
            <a:r>
              <a:rPr lang="ko-KR" altLang="en-US" sz="1800" b="0" i="0" u="none" strike="noStrike" baseline="0" dirty="0">
                <a:latin typeface="TimesNewRomanPSMT"/>
              </a:rPr>
              <a:t>상품 이미지 정보를 저장하는 </a:t>
            </a:r>
            <a:r>
              <a:rPr lang="en-US" altLang="ko-KR" sz="1800" b="0" i="0" u="none" strike="noStrike" baseline="0" dirty="0" err="1">
                <a:latin typeface="TimesNewRomanPSMT"/>
              </a:rPr>
              <a:t>ItemImgService</a:t>
            </a:r>
            <a:r>
              <a:rPr lang="en-US" altLang="ko-KR" sz="1800" b="0" i="0" u="none" strike="noStrike" baseline="0" dirty="0">
                <a:latin typeface="TimesNewRomanPSMT"/>
              </a:rPr>
              <a:t> </a:t>
            </a:r>
            <a:r>
              <a:rPr lang="ko-KR" altLang="en-US" sz="1800" b="0" i="0" u="none" strike="noStrike" baseline="0" dirty="0">
                <a:latin typeface="TimesNewRomanPSMT"/>
              </a:rPr>
              <a:t>클래스 작성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75F7C47-1A1D-479C-8B6F-CC96A5898738}"/>
              </a:ext>
            </a:extLst>
          </p:cNvPr>
          <p:cNvGrpSpPr/>
          <p:nvPr/>
        </p:nvGrpSpPr>
        <p:grpSpPr>
          <a:xfrm>
            <a:off x="484989" y="1988840"/>
            <a:ext cx="4706623" cy="4283468"/>
            <a:chOff x="1017505" y="1628800"/>
            <a:chExt cx="5805078" cy="5075556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E40E7450-C3D5-4230-BA9B-9B5E5CDCA4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17505" y="1628800"/>
              <a:ext cx="5805078" cy="2848214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FA455A86-5146-4190-9943-34076DF63A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71178" y="4351901"/>
              <a:ext cx="5650582" cy="235245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098849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6.1</a:t>
            </a:r>
            <a:r>
              <a:rPr lang="ko-KR" altLang="en-US" dirty="0"/>
              <a:t> 상품 등록하기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6928AF0-0BEC-46FB-AE18-37BE46EC5D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484784"/>
            <a:ext cx="6336704" cy="4433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7915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6.1</a:t>
            </a:r>
            <a:r>
              <a:rPr lang="ko-KR" altLang="en-US" dirty="0"/>
              <a:t> 상품 등록하기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6928AF0-0BEC-46FB-AE18-37BE46EC5D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484784"/>
            <a:ext cx="6336704" cy="4433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388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6.1</a:t>
            </a:r>
            <a:r>
              <a:rPr lang="ko-KR" altLang="en-US" dirty="0"/>
              <a:t> 상품 등록하기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C8DAE272-93BE-4A2C-AB5C-19AAA861BF6C}"/>
              </a:ext>
            </a:extLst>
          </p:cNvPr>
          <p:cNvSpPr txBox="1">
            <a:spLocks/>
          </p:cNvSpPr>
          <p:nvPr/>
        </p:nvSpPr>
        <p:spPr>
          <a:xfrm>
            <a:off x="484989" y="1124744"/>
            <a:ext cx="8229600" cy="864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800" b="0" i="0" u="none" strike="noStrike" baseline="0" dirty="0">
                <a:latin typeface="TimesNewRomanPSMT"/>
              </a:rPr>
              <a:t>상품을 등록하는 </a:t>
            </a:r>
            <a:r>
              <a:rPr lang="en-US" altLang="ko-KR" sz="1800" b="0" i="0" u="none" strike="noStrike" baseline="0" dirty="0" err="1">
                <a:latin typeface="TimesNewRomanPSMT"/>
              </a:rPr>
              <a:t>ItemService</a:t>
            </a:r>
            <a:r>
              <a:rPr lang="en-US" altLang="ko-KR" sz="1800" b="0" i="0" u="none" strike="noStrike" baseline="0" dirty="0">
                <a:latin typeface="TimesNewRomanPSMT"/>
              </a:rPr>
              <a:t> </a:t>
            </a:r>
            <a:r>
              <a:rPr lang="ko-KR" altLang="en-US" sz="1800" b="0" i="0" u="none" strike="noStrike" baseline="0" dirty="0">
                <a:latin typeface="TimesNewRomanPSMT"/>
              </a:rPr>
              <a:t>클래스 작성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F3870B4-704F-4B75-BA0B-B1661FDD74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411" y="1632855"/>
            <a:ext cx="4790661" cy="4764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0390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6.1 </a:t>
            </a:r>
            <a:r>
              <a:rPr lang="ko-KR" altLang="en-US" dirty="0"/>
              <a:t>상품 등록하기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51520" y="1124744"/>
            <a:ext cx="8229600" cy="4896544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altLang="ko-KR" dirty="0">
                <a:sym typeface="Wingdings" panose="05000000000000000000" pitchFamily="2" charset="2"/>
              </a:rPr>
              <a:t>1. </a:t>
            </a:r>
            <a:r>
              <a:rPr lang="ko-KR" altLang="en-US" sz="1800" dirty="0">
                <a:ea typeface="맑은 고딕" panose="020B0503020000020004" pitchFamily="50" charset="-127"/>
                <a:sym typeface="Wingdings" panose="05000000000000000000" pitchFamily="2" charset="2"/>
              </a:rPr>
              <a:t>상품 이미지 엔티티는 이미지 파일명</a:t>
            </a:r>
            <a:r>
              <a:rPr lang="en-US" altLang="ko-KR" sz="1800" dirty="0">
                <a:ea typeface="맑은 고딕" panose="020B0503020000020004" pitchFamily="50" charset="-127"/>
                <a:sym typeface="Wingdings" panose="05000000000000000000" pitchFamily="2" charset="2"/>
              </a:rPr>
              <a:t>, </a:t>
            </a:r>
            <a:r>
              <a:rPr lang="ko-KR" altLang="en-US" sz="1800" dirty="0">
                <a:ea typeface="맑은 고딕" panose="020B0503020000020004" pitchFamily="50" charset="-127"/>
                <a:sym typeface="Wingdings" panose="05000000000000000000" pitchFamily="2" charset="2"/>
              </a:rPr>
              <a:t>원본 이미지 파일명</a:t>
            </a:r>
            <a:r>
              <a:rPr lang="en-US" altLang="ko-KR" sz="1800" dirty="0">
                <a:ea typeface="맑은 고딕" panose="020B0503020000020004" pitchFamily="50" charset="-127"/>
                <a:sym typeface="Wingdings" panose="05000000000000000000" pitchFamily="2" charset="2"/>
              </a:rPr>
              <a:t>, </a:t>
            </a:r>
            <a:r>
              <a:rPr lang="ko-KR" altLang="en-US" sz="1800" dirty="0">
                <a:ea typeface="맑은 고딕" panose="020B0503020000020004" pitchFamily="50" charset="-127"/>
                <a:sym typeface="Wingdings" panose="05000000000000000000" pitchFamily="2" charset="2"/>
              </a:rPr>
              <a:t>이미지 조회 경로</a:t>
            </a:r>
            <a:r>
              <a:rPr lang="en-US" altLang="ko-KR" sz="1800" dirty="0">
                <a:ea typeface="맑은 고딕" panose="020B0503020000020004" pitchFamily="50" charset="-127"/>
                <a:sym typeface="Wingdings" panose="05000000000000000000" pitchFamily="2" charset="2"/>
              </a:rPr>
              <a:t>, </a:t>
            </a:r>
            <a:r>
              <a:rPr lang="ko-KR" altLang="en-US" sz="1800" dirty="0">
                <a:ea typeface="맑은 고딕" panose="020B0503020000020004" pitchFamily="50" charset="-127"/>
                <a:sym typeface="Wingdings" panose="05000000000000000000" pitchFamily="2" charset="2"/>
              </a:rPr>
              <a:t>대표 이미지 여부를 갖도록 설계</a:t>
            </a:r>
            <a:endParaRPr lang="en-US" altLang="ko-KR" sz="1800" dirty="0">
              <a:ea typeface="맑은 고딕" panose="020B0503020000020004" pitchFamily="50" charset="-127"/>
            </a:endParaRPr>
          </a:p>
          <a:p>
            <a:pPr marL="0" indent="0" algn="l">
              <a:buNone/>
            </a:pPr>
            <a:r>
              <a:rPr lang="en-US" altLang="ko-KR" sz="1800" dirty="0">
                <a:effectLst/>
                <a:ea typeface="맑은 고딕" panose="020B0503020000020004" pitchFamily="50" charset="-127"/>
                <a:cs typeface="맑은 고딕" panose="020B0503020000020004" pitchFamily="50" charset="-127"/>
              </a:rPr>
              <a:t>2. </a:t>
            </a:r>
            <a:r>
              <a:rPr lang="ko-KR" altLang="en-US" sz="1800" dirty="0">
                <a:effectLst/>
                <a:ea typeface="맑은 고딕" panose="020B0503020000020004" pitchFamily="50" charset="-127"/>
                <a:cs typeface="맑은 고딕" panose="020B0503020000020004" pitchFamily="50" charset="-127"/>
              </a:rPr>
              <a:t>대표 이미지 여부가 “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맑은 고딕" panose="020B0503020000020004" pitchFamily="50" charset="-127"/>
              </a:rPr>
              <a:t>Y”</a:t>
            </a:r>
            <a:r>
              <a:rPr lang="ko-KR" altLang="en-US" sz="1800" dirty="0">
                <a:effectLst/>
                <a:ea typeface="맑은 고딕" panose="020B0503020000020004" pitchFamily="50" charset="-127"/>
                <a:cs typeface="맑은 고딕" panose="020B0503020000020004" pitchFamily="50" charset="-127"/>
              </a:rPr>
              <a:t>인 경우 </a:t>
            </a:r>
            <a:r>
              <a:rPr lang="ko-KR" altLang="en-US" sz="1800" dirty="0" err="1">
                <a:effectLst/>
                <a:ea typeface="맑은 고딕" panose="020B0503020000020004" pitchFamily="50" charset="-127"/>
                <a:cs typeface="맑은 고딕" panose="020B0503020000020004" pitchFamily="50" charset="-127"/>
              </a:rPr>
              <a:t>메인페이지에서</a:t>
            </a:r>
            <a:r>
              <a:rPr lang="ko-KR" altLang="en-US" sz="1800" dirty="0">
                <a:effectLst/>
                <a:ea typeface="맑은 고딕" panose="020B0503020000020004" pitchFamily="50" charset="-127"/>
                <a:cs typeface="맑은 고딕" panose="020B0503020000020004" pitchFamily="50" charset="-127"/>
              </a:rPr>
              <a:t> 상품을 보여줄 때 사용</a:t>
            </a:r>
            <a:endParaRPr lang="en-US" altLang="ko-KR" sz="1800" dirty="0">
              <a:effectLst/>
              <a:ea typeface="맑은 고딕" panose="020B0503020000020004" pitchFamily="50" charset="-127"/>
              <a:cs typeface="맑은 고딕" panose="020B0503020000020004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1B2092E-4E3C-4794-9C37-62792877CF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900" y="2780928"/>
            <a:ext cx="6934200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6372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6.1</a:t>
            </a:r>
            <a:r>
              <a:rPr lang="ko-KR" altLang="en-US" dirty="0"/>
              <a:t> 상품 등록하기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C8DAE272-93BE-4A2C-AB5C-19AAA861BF6C}"/>
              </a:ext>
            </a:extLst>
          </p:cNvPr>
          <p:cNvSpPr txBox="1">
            <a:spLocks/>
          </p:cNvSpPr>
          <p:nvPr/>
        </p:nvSpPr>
        <p:spPr>
          <a:xfrm>
            <a:off x="5902129" y="1484784"/>
            <a:ext cx="2862875" cy="86409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800" b="0" i="0" u="none" strike="noStrike" baseline="0" dirty="0">
                <a:latin typeface="TimesNewRomanPSMT"/>
              </a:rPr>
              <a:t>상품을 등록하는 </a:t>
            </a:r>
            <a:r>
              <a:rPr lang="en-US" altLang="ko-KR" sz="1800" b="0" i="0" u="none" strike="noStrike" baseline="0" dirty="0" err="1">
                <a:latin typeface="TimesNewRomanPSMT"/>
              </a:rPr>
              <a:t>ItemService</a:t>
            </a:r>
            <a:r>
              <a:rPr lang="en-US" altLang="ko-KR" sz="1800" b="0" i="0" u="none" strike="noStrike" baseline="0" dirty="0">
                <a:latin typeface="TimesNewRomanPSMT"/>
              </a:rPr>
              <a:t> </a:t>
            </a:r>
            <a:r>
              <a:rPr lang="ko-KR" altLang="en-US" sz="1800" b="0" i="0" u="none" strike="noStrike" baseline="0" dirty="0">
                <a:latin typeface="TimesNewRomanPSMT"/>
              </a:rPr>
              <a:t>클래스 작성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F3870B4-704F-4B75-BA0B-B1661FDD74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948912"/>
            <a:ext cx="5366725" cy="5336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6617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6.1</a:t>
            </a:r>
            <a:r>
              <a:rPr lang="ko-KR" altLang="en-US" dirty="0"/>
              <a:t> 상품 등록하기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E698CA3D-37CB-4230-AA32-F416746FD476}"/>
              </a:ext>
            </a:extLst>
          </p:cNvPr>
          <p:cNvGrpSpPr/>
          <p:nvPr/>
        </p:nvGrpSpPr>
        <p:grpSpPr>
          <a:xfrm>
            <a:off x="467543" y="1091035"/>
            <a:ext cx="6850053" cy="4916189"/>
            <a:chOff x="467543" y="1091035"/>
            <a:chExt cx="6850053" cy="4916189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BFDECBA6-D936-47D6-8A62-1E1827CC189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7543" y="1091035"/>
              <a:ext cx="6848475" cy="2553989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9E543321-2B6D-4A56-9941-38B6132B4B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9121" y="3645024"/>
              <a:ext cx="6848475" cy="2362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541773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6.1</a:t>
            </a:r>
            <a:r>
              <a:rPr lang="ko-KR" altLang="en-US" dirty="0"/>
              <a:t> 상품 등록하기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4D13148-79BD-4F47-8A79-9651DCB792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124744"/>
            <a:ext cx="5896322" cy="499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4224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6.1</a:t>
            </a:r>
            <a:r>
              <a:rPr lang="ko-KR" altLang="en-US" dirty="0"/>
              <a:t> 상품 등록하기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D1D4977-1218-4AD6-AE87-7638E16695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127615"/>
            <a:ext cx="5415938" cy="5115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7037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6.1</a:t>
            </a:r>
            <a:r>
              <a:rPr lang="ko-KR" altLang="en-US" dirty="0"/>
              <a:t> 상품 등록하기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A1D395CE-0DF7-4458-BBDF-E08B3D8525C1}"/>
              </a:ext>
            </a:extLst>
          </p:cNvPr>
          <p:cNvSpPr txBox="1">
            <a:spLocks/>
          </p:cNvSpPr>
          <p:nvPr/>
        </p:nvSpPr>
        <p:spPr>
          <a:xfrm>
            <a:off x="457200" y="1090537"/>
            <a:ext cx="8229600" cy="21415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800" b="0" i="0" u="none" strike="noStrike" baseline="0" dirty="0">
                <a:latin typeface="YDVYMjOStd12"/>
              </a:rPr>
              <a:t>상품 저장 로직 테스트 코드를 작성</a:t>
            </a:r>
            <a:endParaRPr lang="en-US" altLang="ko-KR" sz="1800" b="0" i="0" u="none" strike="noStrike" baseline="0" dirty="0">
              <a:latin typeface="YDVYMjOStd12"/>
            </a:endParaRPr>
          </a:p>
          <a:p>
            <a:pPr algn="l"/>
            <a:r>
              <a:rPr lang="ko-KR" altLang="en-US" sz="1800" b="0" i="0" u="none" strike="noStrike" baseline="0" dirty="0">
                <a:latin typeface="YDVYMjOStd12"/>
              </a:rPr>
              <a:t>테스트 코드를 작성하기 위해서 </a:t>
            </a:r>
            <a:r>
              <a:rPr lang="en-US" altLang="ko-KR" sz="1800" b="0" i="0" u="none" strike="noStrike" baseline="0" dirty="0" err="1">
                <a:latin typeface="TimesNewRomanPSMT"/>
              </a:rPr>
              <a:t>ItemImgRepository</a:t>
            </a:r>
            <a:r>
              <a:rPr lang="en-US" altLang="ko-KR" sz="1800" b="0" i="0" u="none" strike="noStrike" baseline="0" dirty="0">
                <a:latin typeface="TimesNewRomanPSMT"/>
              </a:rPr>
              <a:t> </a:t>
            </a:r>
            <a:r>
              <a:rPr lang="ko-KR" altLang="en-US" sz="1800" b="0" i="0" u="none" strike="noStrike" baseline="0" dirty="0">
                <a:latin typeface="YDVYMjOStd12"/>
              </a:rPr>
              <a:t>인터페이스에</a:t>
            </a:r>
            <a:r>
              <a:rPr lang="en-US" altLang="ko-KR" sz="1800" b="0" i="0" u="none" strike="noStrike" baseline="0" dirty="0" err="1">
                <a:latin typeface="TimesNewRomanPSMT"/>
              </a:rPr>
              <a:t>findByItemIdOrderByIdAsc</a:t>
            </a:r>
            <a:r>
              <a:rPr lang="en-US" altLang="ko-KR" sz="1800" b="0" i="0" u="none" strike="noStrike" baseline="0" dirty="0">
                <a:latin typeface="TimesNewRomanPSMT"/>
              </a:rPr>
              <a:t> </a:t>
            </a:r>
            <a:r>
              <a:rPr lang="ko-KR" altLang="en-US" sz="1800" b="0" i="0" u="none" strike="noStrike" baseline="0" dirty="0">
                <a:latin typeface="YDVYMjOStd12"/>
              </a:rPr>
              <a:t>메소드를 추가</a:t>
            </a:r>
            <a:endParaRPr lang="en-US" altLang="ko-KR" sz="1800" b="0" i="0" u="none" strike="noStrike" baseline="0" dirty="0">
              <a:latin typeface="YDVYMjOStd12"/>
            </a:endParaRPr>
          </a:p>
          <a:p>
            <a:pPr algn="l"/>
            <a:r>
              <a:rPr lang="ko-KR" altLang="en-US" sz="1800" b="0" i="0" u="none" strike="noStrike" baseline="0" dirty="0">
                <a:latin typeface="YDVYMjOStd12"/>
              </a:rPr>
              <a:t>상품 이미지 아이디의 오름차순으로 가져오는 쿼리 메소드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029B683-8524-4AEF-9FCC-D600CE561F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0583" y="3068960"/>
            <a:ext cx="6202834" cy="3172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9381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6.1</a:t>
            </a:r>
            <a:r>
              <a:rPr lang="ko-KR" altLang="en-US" dirty="0"/>
              <a:t> 상품 등록하기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46FA135-CA33-4431-A223-64C80F33BC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052736"/>
            <a:ext cx="5861017" cy="5236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2378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6.1</a:t>
            </a:r>
            <a:r>
              <a:rPr lang="ko-KR" altLang="en-US" dirty="0"/>
              <a:t> 상품 등록하기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9FFEEAE-8000-4EB3-85E0-DFBBA64224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908720"/>
            <a:ext cx="4752528" cy="5415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06547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6.1</a:t>
            </a:r>
            <a:r>
              <a:rPr lang="ko-KR" altLang="en-US" dirty="0"/>
              <a:t> 상품 등록하기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03816BD-1867-421E-B09A-D2193222DA49}"/>
              </a:ext>
            </a:extLst>
          </p:cNvPr>
          <p:cNvGrpSpPr/>
          <p:nvPr/>
        </p:nvGrpSpPr>
        <p:grpSpPr>
          <a:xfrm>
            <a:off x="323528" y="1052736"/>
            <a:ext cx="4824535" cy="5234989"/>
            <a:chOff x="395537" y="1087341"/>
            <a:chExt cx="5356846" cy="5776448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5C6D648B-9224-41E7-974B-F47053A3DA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5537" y="1087341"/>
              <a:ext cx="5356846" cy="1998378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B653B135-33ED-4BAD-BEBD-8305BC4F2D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5537" y="3028096"/>
              <a:ext cx="5356846" cy="38356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7548528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6.1</a:t>
            </a:r>
            <a:r>
              <a:rPr lang="ko-KR" altLang="en-US" dirty="0"/>
              <a:t> 상품 등록하기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988BB6F-9C49-483C-9B7B-0AFF7F793C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8812" y="1838325"/>
            <a:ext cx="5286375" cy="318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39563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6.1</a:t>
            </a:r>
            <a:r>
              <a:rPr lang="ko-KR" altLang="en-US" dirty="0"/>
              <a:t> 상품 등록하기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02EDE49-B705-4D7B-B7FB-AFCF20B1DE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481" y="1772816"/>
            <a:ext cx="7409038" cy="3845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4469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6.1</a:t>
            </a:r>
            <a:r>
              <a:rPr lang="ko-KR" altLang="en-US" dirty="0"/>
              <a:t> 상품 등록하기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E4D45E6A-8370-40E0-A918-58DC5F5C38FF}"/>
              </a:ext>
            </a:extLst>
          </p:cNvPr>
          <p:cNvGrpSpPr/>
          <p:nvPr/>
        </p:nvGrpSpPr>
        <p:grpSpPr>
          <a:xfrm>
            <a:off x="155425" y="836712"/>
            <a:ext cx="4078264" cy="5457364"/>
            <a:chOff x="133696" y="836712"/>
            <a:chExt cx="5580112" cy="7545596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DD2D6997-BA62-492B-B919-A169C2C7DF1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3696" y="836712"/>
              <a:ext cx="5580112" cy="3081903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27450B76-30C2-4BFA-9C48-5D04B1D7BA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7422" y="3789040"/>
              <a:ext cx="5092690" cy="45932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6091373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6.1</a:t>
            </a:r>
            <a:r>
              <a:rPr lang="ko-KR" altLang="en-US" dirty="0"/>
              <a:t> 상품 등록하기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4DB99CB-2970-4DA8-A58D-A3E76EBC79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496" y="2422024"/>
            <a:ext cx="7635007" cy="2499604"/>
          </a:xfrm>
          <a:prstGeom prst="rect">
            <a:avLst/>
          </a:prstGeom>
        </p:spPr>
      </p:pic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40B6B3C7-60ED-4C70-8101-8AB1A9F8BA55}"/>
              </a:ext>
            </a:extLst>
          </p:cNvPr>
          <p:cNvSpPr txBox="1">
            <a:spLocks/>
          </p:cNvSpPr>
          <p:nvPr/>
        </p:nvSpPr>
        <p:spPr>
          <a:xfrm>
            <a:off x="611560" y="1412776"/>
            <a:ext cx="7560840" cy="10268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800" b="0" i="0" u="none" strike="noStrike" baseline="0" dirty="0">
                <a:latin typeface="TimesNewRomanPSMT"/>
              </a:rPr>
              <a:t>&lt;</a:t>
            </a:r>
            <a:r>
              <a:rPr lang="ko-KR" altLang="en-US" sz="1800" b="0" i="0" u="none" strike="noStrike" baseline="0" dirty="0">
                <a:latin typeface="TimesNewRomanPSMT"/>
              </a:rPr>
              <a:t>저장</a:t>
            </a:r>
            <a:r>
              <a:rPr lang="en-US" altLang="ko-KR" sz="1800" b="0" i="0" u="none" strike="noStrike" baseline="0" dirty="0">
                <a:latin typeface="TimesNewRomanPSMT"/>
              </a:rPr>
              <a:t>&gt; </a:t>
            </a:r>
            <a:r>
              <a:rPr lang="ko-KR" altLang="en-US" sz="1800" b="0" i="0" u="none" strike="noStrike" baseline="0" dirty="0">
                <a:latin typeface="TimesNewRomanPSMT"/>
              </a:rPr>
              <a:t>버튼을 눌렀을 때 상품이 정상적으로 저장됐다면 다음과 같이 메인 페이지로 이동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48804087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6.1</a:t>
            </a:r>
            <a:r>
              <a:rPr lang="ko-KR" altLang="en-US" dirty="0"/>
              <a:t> 상품 등록하기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40B6B3C7-60ED-4C70-8101-8AB1A9F8BA55}"/>
              </a:ext>
            </a:extLst>
          </p:cNvPr>
          <p:cNvSpPr txBox="1">
            <a:spLocks/>
          </p:cNvSpPr>
          <p:nvPr/>
        </p:nvSpPr>
        <p:spPr>
          <a:xfrm>
            <a:off x="539552" y="1124744"/>
            <a:ext cx="7560840" cy="10268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800" b="0" i="0" u="none" strike="noStrike" baseline="0" dirty="0">
                <a:latin typeface="TimesNewRomanPSMT"/>
              </a:rPr>
              <a:t>파일 업로드 경로인 </a:t>
            </a:r>
            <a:r>
              <a:rPr lang="en-US" altLang="ko-KR" sz="1800" b="0" i="0" u="none" strike="noStrike" baseline="0" dirty="0">
                <a:latin typeface="TimesNewRomanPSMT"/>
              </a:rPr>
              <a:t>C:/shop/item </a:t>
            </a:r>
            <a:r>
              <a:rPr lang="ko-KR" altLang="en-US" sz="1800" b="0" i="0" u="none" strike="noStrike" baseline="0" dirty="0">
                <a:latin typeface="TimesNewRomanPSMT"/>
              </a:rPr>
              <a:t>경로에 들어가보면 업로드한 청바진 사진과 스웨터 사진이 </a:t>
            </a:r>
            <a:r>
              <a:rPr lang="ko-KR" altLang="en-US" sz="1800" b="0" i="0" u="none" strike="noStrike" baseline="0" dirty="0" err="1">
                <a:latin typeface="TimesNewRomanPSMT"/>
              </a:rPr>
              <a:t>올라온것을</a:t>
            </a:r>
            <a:r>
              <a:rPr lang="ko-KR" altLang="en-US" sz="1800" b="0" i="0" u="none" strike="noStrike" baseline="0" dirty="0">
                <a:latin typeface="TimesNewRomanPSMT"/>
              </a:rPr>
              <a:t> 확인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B68C3DE-FE24-4B39-94A1-36D0E2B314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5096" y="2348880"/>
            <a:ext cx="5453807" cy="3910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36263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6.2</a:t>
            </a:r>
            <a:r>
              <a:rPr lang="ko-KR" altLang="en-US" dirty="0"/>
              <a:t> 상품 수정하기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EB141DF-9F5D-4353-8425-B4A6CC8881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000" y="2905333"/>
            <a:ext cx="8492000" cy="2813615"/>
          </a:xfrm>
          <a:prstGeom prst="rect">
            <a:avLst/>
          </a:prstGeom>
        </p:spPr>
      </p:pic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7BDB7789-45D5-4391-A22A-F6AE783D5529}"/>
              </a:ext>
            </a:extLst>
          </p:cNvPr>
          <p:cNvSpPr txBox="1">
            <a:spLocks/>
          </p:cNvSpPr>
          <p:nvPr/>
        </p:nvSpPr>
        <p:spPr>
          <a:xfrm>
            <a:off x="539552" y="1124744"/>
            <a:ext cx="8064896" cy="1800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800" b="0" i="0" u="none" strike="noStrike" baseline="0" dirty="0">
                <a:latin typeface="TimesNewRomanPSMT"/>
              </a:rPr>
              <a:t>상품 등록 후 콘솔창을 보면 </a:t>
            </a:r>
            <a:r>
              <a:rPr lang="en-US" altLang="ko-KR" sz="1800" b="0" i="0" u="none" strike="noStrike" baseline="0" dirty="0">
                <a:latin typeface="TimesNewRomanPSMT"/>
              </a:rPr>
              <a:t>insert into item </a:t>
            </a:r>
            <a:r>
              <a:rPr lang="ko-KR" altLang="en-US" sz="1800" b="0" i="0" u="none" strike="noStrike" baseline="0" dirty="0">
                <a:latin typeface="TimesNewRomanPSMT"/>
              </a:rPr>
              <a:t>쿼리문에서 </a:t>
            </a:r>
            <a:r>
              <a:rPr lang="en-US" altLang="ko-KR" sz="1800" b="0" i="0" u="none" strike="noStrike" baseline="0" dirty="0" err="1">
                <a:latin typeface="TimesNewRomanPSMT"/>
              </a:rPr>
              <a:t>item_id</a:t>
            </a:r>
            <a:r>
              <a:rPr lang="ko-KR" altLang="en-US" sz="1800" b="0" i="0" u="none" strike="noStrike" baseline="0" dirty="0">
                <a:latin typeface="TimesNewRomanPSMT"/>
              </a:rPr>
              <a:t>에 들어가는 </a:t>
            </a:r>
            <a:r>
              <a:rPr lang="en-US" altLang="ko-KR" sz="1800" b="0" i="0" u="none" strike="noStrike" baseline="0" dirty="0">
                <a:latin typeface="TimesNewRomanPSMT"/>
              </a:rPr>
              <a:t>binding parameter </a:t>
            </a:r>
            <a:r>
              <a:rPr lang="ko-KR" altLang="en-US" sz="1800" b="0" i="0" u="none" strike="noStrike" baseline="0" dirty="0">
                <a:latin typeface="TimesNewRomanPSMT"/>
              </a:rPr>
              <a:t>값 확인</a:t>
            </a:r>
            <a:endParaRPr lang="en-US" altLang="ko-KR" sz="1800" b="0" i="0" u="none" strike="noStrike" baseline="0" dirty="0">
              <a:latin typeface="TimesNewRomanPSMT"/>
            </a:endParaRPr>
          </a:p>
          <a:p>
            <a:pPr algn="l"/>
            <a:r>
              <a:rPr lang="ko-KR" altLang="en-US" sz="1800" b="0" i="0" u="none" strike="noStrike" baseline="0" dirty="0">
                <a:latin typeface="TimesNewRomanPSMT"/>
              </a:rPr>
              <a:t>해당 상품 아이디를 이용해서 상품 수정 페이지에 진입 예제 진행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09673136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6.2</a:t>
            </a:r>
            <a:r>
              <a:rPr lang="ko-KR" altLang="en-US" dirty="0"/>
              <a:t> 상품 수정하기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CDD5628A-A2FC-4FA6-B5A2-432B1FA74A38}"/>
              </a:ext>
            </a:extLst>
          </p:cNvPr>
          <p:cNvGrpSpPr/>
          <p:nvPr/>
        </p:nvGrpSpPr>
        <p:grpSpPr>
          <a:xfrm>
            <a:off x="323528" y="1268760"/>
            <a:ext cx="7344816" cy="4633278"/>
            <a:chOff x="395536" y="1071039"/>
            <a:chExt cx="6768752" cy="4081979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A319F2F8-9AEA-4867-B074-AF95CC517C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5536" y="1071039"/>
              <a:ext cx="6768752" cy="2798025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A612725E-2CDA-4BB8-8481-20E29CF854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5720" y="3717032"/>
              <a:ext cx="6192688" cy="143598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0629340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6.2</a:t>
            </a:r>
            <a:r>
              <a:rPr lang="ko-KR" altLang="en-US" dirty="0"/>
              <a:t> 상품 수정하기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BFF52D5-5011-4C73-92AD-CD7F5A6C8A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340768"/>
            <a:ext cx="7411740" cy="4491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33854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6.2</a:t>
            </a:r>
            <a:r>
              <a:rPr lang="ko-KR" altLang="en-US" dirty="0"/>
              <a:t> 상품 수정하기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E0EA0BF-F395-4FC5-9010-9F2C98B7B7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908720"/>
            <a:ext cx="4795997" cy="5398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03624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6.2</a:t>
            </a:r>
            <a:r>
              <a:rPr lang="ko-KR" altLang="en-US" dirty="0"/>
              <a:t> 상품 수정하기</a:t>
            </a: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5B449ABD-A33D-4A27-ADE8-6F41AB7CF901}"/>
              </a:ext>
            </a:extLst>
          </p:cNvPr>
          <p:cNvSpPr txBox="1">
            <a:spLocks/>
          </p:cNvSpPr>
          <p:nvPr/>
        </p:nvSpPr>
        <p:spPr>
          <a:xfrm>
            <a:off x="539552" y="1124744"/>
            <a:ext cx="8064896" cy="31683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800" b="0" i="0" u="none" strike="noStrike" baseline="0" dirty="0">
                <a:latin typeface="TimesNewRomanPSMT"/>
              </a:rPr>
              <a:t>상품 아이디는 </a:t>
            </a:r>
            <a:r>
              <a:rPr lang="en-US" altLang="ko-KR" sz="1800" b="0" i="0" u="none" strike="noStrike" baseline="0" dirty="0">
                <a:latin typeface="TimesNewRomanPSMT"/>
              </a:rPr>
              <a:t>insert </a:t>
            </a:r>
            <a:r>
              <a:rPr lang="en-US" altLang="ko-KR" sz="1800" dirty="0">
                <a:latin typeface="TimesNewRomanPSMT"/>
              </a:rPr>
              <a:t>into</a:t>
            </a:r>
            <a:r>
              <a:rPr lang="ko-KR" altLang="en-US" sz="1800" dirty="0">
                <a:latin typeface="TimesNewRomanPSMT"/>
              </a:rPr>
              <a:t> </a:t>
            </a:r>
            <a:r>
              <a:rPr lang="en-US" altLang="ko-KR" sz="1800" dirty="0">
                <a:latin typeface="TimesNewRomanPSMT"/>
              </a:rPr>
              <a:t>item </a:t>
            </a:r>
            <a:r>
              <a:rPr lang="ko-KR" altLang="en-US" sz="1800" dirty="0">
                <a:latin typeface="TimesNewRomanPSMT"/>
              </a:rPr>
              <a:t>쿼리</a:t>
            </a:r>
            <a:r>
              <a:rPr lang="ko-KR" altLang="en-US" sz="1800" b="0" i="0" u="none" strike="noStrike" baseline="0" dirty="0">
                <a:latin typeface="TimesNewRomanPSMT"/>
              </a:rPr>
              <a:t>문에서 각자 확인한 상품 아이디 입력</a:t>
            </a:r>
            <a:endParaRPr lang="en-US" altLang="ko-KR" sz="1800" b="0" i="0" u="none" strike="noStrike" baseline="0" dirty="0">
              <a:latin typeface="TimesNewRomanPSMT"/>
            </a:endParaRPr>
          </a:p>
          <a:p>
            <a:pPr algn="l"/>
            <a:r>
              <a:rPr lang="ko-KR" altLang="en-US" sz="1800" b="0" i="0" u="none" strike="noStrike" baseline="0" dirty="0">
                <a:latin typeface="TimesNewRomanPSMT"/>
              </a:rPr>
              <a:t>저장한 상품을 조회하기 위해서 웹 브라우저에 </a:t>
            </a:r>
            <a:r>
              <a:rPr lang="en-US" altLang="ko-KR" sz="1800" b="0" i="0" u="none" strike="noStrike" baseline="0" dirty="0">
                <a:latin typeface="TimesNewRomanPSMT"/>
              </a:rPr>
              <a:t>http://localhost/admin/item/{</a:t>
            </a:r>
            <a:r>
              <a:rPr lang="ko-KR" altLang="en-US" sz="1800" b="0" i="0" u="none" strike="noStrike" baseline="0" dirty="0">
                <a:latin typeface="TimesNewRomanPSMT"/>
              </a:rPr>
              <a:t>상품번호</a:t>
            </a:r>
            <a:r>
              <a:rPr lang="en-US" altLang="ko-KR" sz="1800" b="0" i="0" u="none" strike="noStrike" baseline="0" dirty="0">
                <a:latin typeface="TimesNewRomanPSMT"/>
              </a:rPr>
              <a:t>} </a:t>
            </a:r>
            <a:r>
              <a:rPr lang="ko-KR" altLang="en-US" sz="1800" b="0" i="0" u="none" strike="noStrike" baseline="0" dirty="0">
                <a:latin typeface="TimesNewRomanPSMT"/>
              </a:rPr>
              <a:t>입력</a:t>
            </a:r>
            <a:endParaRPr lang="en-US" altLang="ko-KR" sz="1800" b="0" i="0" u="none" strike="noStrike" baseline="0" dirty="0">
              <a:latin typeface="TimesNewRomanPSMT"/>
            </a:endParaRPr>
          </a:p>
        </p:txBody>
      </p:sp>
    </p:spTree>
    <p:extLst>
      <p:ext uri="{BB962C8B-B14F-4D97-AF65-F5344CB8AC3E}">
        <p14:creationId xmlns:p14="http://schemas.microsoft.com/office/powerpoint/2010/main" val="229627093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6.2</a:t>
            </a:r>
            <a:r>
              <a:rPr lang="ko-KR" altLang="en-US" dirty="0"/>
              <a:t> 상품 수정하기</a:t>
            </a: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5B449ABD-A33D-4A27-ADE8-6F41AB7CF901}"/>
              </a:ext>
            </a:extLst>
          </p:cNvPr>
          <p:cNvSpPr txBox="1">
            <a:spLocks/>
          </p:cNvSpPr>
          <p:nvPr/>
        </p:nvSpPr>
        <p:spPr>
          <a:xfrm>
            <a:off x="539552" y="1124744"/>
            <a:ext cx="8064896" cy="7200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800" b="0" i="0" u="none" strike="noStrike" baseline="0" dirty="0">
                <a:latin typeface="TimesNewRomanPSMT"/>
              </a:rPr>
              <a:t>상품 아이디가 </a:t>
            </a:r>
            <a:r>
              <a:rPr lang="en-US" altLang="ko-KR" sz="1800" b="0" i="0" u="none" strike="noStrike" baseline="0" dirty="0">
                <a:latin typeface="TimesNewRomanPSMT"/>
              </a:rPr>
              <a:t>2</a:t>
            </a:r>
            <a:r>
              <a:rPr lang="ko-KR" altLang="en-US" sz="1800" dirty="0">
                <a:latin typeface="TimesNewRomanPSMT"/>
              </a:rPr>
              <a:t>번으로 발급됐을 경우 </a:t>
            </a:r>
            <a:r>
              <a:rPr lang="en-US" altLang="ko-KR" sz="1800" dirty="0">
                <a:latin typeface="TimesNewRomanPSMT"/>
              </a:rPr>
              <a:t>localhost/admin/item/2 </a:t>
            </a:r>
            <a:r>
              <a:rPr lang="ko-KR" altLang="en-US" sz="1800" dirty="0">
                <a:latin typeface="TimesNewRomanPSMT"/>
              </a:rPr>
              <a:t>입력</a:t>
            </a:r>
            <a:endParaRPr lang="en-US" altLang="ko-KR" sz="1800" b="0" i="0" u="none" strike="noStrike" baseline="0" dirty="0">
              <a:latin typeface="TimesNewRomanPSMT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E55DA7B-FFD1-4BCD-AD8E-2B6C70FAD3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782" y="1820561"/>
            <a:ext cx="7650435" cy="433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43300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6.2</a:t>
            </a:r>
            <a:r>
              <a:rPr lang="ko-KR" altLang="en-US" dirty="0"/>
              <a:t> 상품 수정하기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50904FD-CB3A-4CEC-892D-EDAF739092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124744"/>
            <a:ext cx="6409333" cy="505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85018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6.2</a:t>
            </a:r>
            <a:r>
              <a:rPr lang="ko-KR" altLang="en-US" dirty="0"/>
              <a:t> 상품 수정하기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50904FD-CB3A-4CEC-892D-EDAF739092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124744"/>
            <a:ext cx="6409333" cy="505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2694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6.1</a:t>
            </a:r>
            <a:r>
              <a:rPr lang="ko-KR" altLang="en-US" dirty="0"/>
              <a:t> 상품 등록하기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A1D395CE-0DF7-4458-BBDF-E08B3D8525C1}"/>
              </a:ext>
            </a:extLst>
          </p:cNvPr>
          <p:cNvSpPr txBox="1">
            <a:spLocks/>
          </p:cNvSpPr>
          <p:nvPr/>
        </p:nvSpPr>
        <p:spPr>
          <a:xfrm>
            <a:off x="484989" y="1124744"/>
            <a:ext cx="8229600" cy="16561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DTO 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객체와 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Entity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객체의 변환을 도와주는 </a:t>
            </a:r>
            <a:r>
              <a:rPr lang="en-US" altLang="ko-KR" sz="1800" dirty="0" err="1">
                <a:latin typeface="DIN-Bold"/>
                <a:sym typeface="Wingdings" panose="05000000000000000000" pitchFamily="2" charset="2"/>
              </a:rPr>
              <a:t>modelmapper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라이브러리 추가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  <a:p>
            <a:pPr algn="l"/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서로 다른 클래스의 값을 필드의 이름과 자료형이 같으면 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getter, setter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를 통해 값을 복사해서 객체를 반환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42E427D-E9EF-432E-96D7-9FC3C00D65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916" y="3212976"/>
            <a:ext cx="7423745" cy="2186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72968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6.2</a:t>
            </a:r>
            <a:r>
              <a:rPr lang="ko-KR" altLang="en-US" dirty="0"/>
              <a:t> 상품 수정하기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9EE5B56-0AE4-4074-AB74-DED42512B1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1438275"/>
            <a:ext cx="6905625" cy="398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25159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6.2</a:t>
            </a:r>
            <a:r>
              <a:rPr lang="ko-KR" altLang="en-US" dirty="0"/>
              <a:t> 상품 수정하기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9EE5B56-0AE4-4074-AB74-DED42512B1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1438275"/>
            <a:ext cx="6905625" cy="398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57798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6.2</a:t>
            </a:r>
            <a:r>
              <a:rPr lang="ko-KR" altLang="en-US" dirty="0"/>
              <a:t> 상품 수정하기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7A33F612-EE7F-47EC-9773-830621787D1B}"/>
              </a:ext>
            </a:extLst>
          </p:cNvPr>
          <p:cNvSpPr txBox="1">
            <a:spLocks/>
          </p:cNvSpPr>
          <p:nvPr/>
        </p:nvSpPr>
        <p:spPr>
          <a:xfrm>
            <a:off x="6084168" y="1725849"/>
            <a:ext cx="3200384" cy="8066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800" b="0" i="0" u="none" strike="noStrike" baseline="0" dirty="0">
                <a:latin typeface="TimesNewRomanPSMT"/>
              </a:rPr>
              <a:t>상품 업데이트 로직 구현</a:t>
            </a:r>
            <a:endParaRPr lang="en-US" altLang="ko-KR" sz="1800" b="0" i="0" u="none" strike="noStrike" baseline="0" dirty="0">
              <a:latin typeface="TimesNewRomanPSMT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AE87BC5B-E18E-4C32-8F2E-B18535075BA8}"/>
              </a:ext>
            </a:extLst>
          </p:cNvPr>
          <p:cNvGrpSpPr/>
          <p:nvPr/>
        </p:nvGrpSpPr>
        <p:grpSpPr>
          <a:xfrm>
            <a:off x="251520" y="1052736"/>
            <a:ext cx="5701852" cy="5343027"/>
            <a:chOff x="539552" y="1628800"/>
            <a:chExt cx="5701852" cy="5343027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DC47BEAD-AB88-4CE4-93EB-13384DA731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9552" y="1628800"/>
              <a:ext cx="5688632" cy="2152880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29DAE611-E914-4DEB-A666-5D1DE66AD3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2891" y="3750584"/>
              <a:ext cx="5698513" cy="322124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5775474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6.2</a:t>
            </a:r>
            <a:r>
              <a:rPr lang="ko-KR" altLang="en-US" dirty="0"/>
              <a:t> 상품 수정하기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7A33F612-EE7F-47EC-9773-830621787D1B}"/>
              </a:ext>
            </a:extLst>
          </p:cNvPr>
          <p:cNvSpPr txBox="1">
            <a:spLocks/>
          </p:cNvSpPr>
          <p:nvPr/>
        </p:nvSpPr>
        <p:spPr>
          <a:xfrm>
            <a:off x="4764402" y="1443153"/>
            <a:ext cx="3768037" cy="80665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800" b="0" i="0" u="none" strike="noStrike" baseline="0" dirty="0">
                <a:latin typeface="TimesNewRomanPSMT"/>
              </a:rPr>
              <a:t>상품 </a:t>
            </a:r>
            <a:r>
              <a:rPr lang="ko-KR" altLang="en-US" sz="1800" b="0" i="0" u="none" strike="noStrike" baseline="0">
                <a:latin typeface="TimesNewRomanPSMT"/>
              </a:rPr>
              <a:t>업데이트 시 변경 감지 기능 활용</a:t>
            </a:r>
            <a:endParaRPr lang="en-US" altLang="ko-KR" sz="1800" b="0" i="0" u="none" strike="noStrike" baseline="0" dirty="0">
              <a:latin typeface="TimesNewRomanPSMT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F4C460FB-2E53-4BB1-84DF-674504811C7B}"/>
              </a:ext>
            </a:extLst>
          </p:cNvPr>
          <p:cNvGrpSpPr/>
          <p:nvPr/>
        </p:nvGrpSpPr>
        <p:grpSpPr>
          <a:xfrm>
            <a:off x="395536" y="1052736"/>
            <a:ext cx="3968788" cy="5218405"/>
            <a:chOff x="387188" y="1052736"/>
            <a:chExt cx="4719053" cy="5794469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6CAA1442-9FC5-4244-BEBA-0AAA7AB788A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5536" y="1052736"/>
              <a:ext cx="4710705" cy="3999532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9205E04D-06F7-44AD-8B3B-5080401747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7188" y="5052268"/>
              <a:ext cx="4719053" cy="179493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7088736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6.2</a:t>
            </a:r>
            <a:r>
              <a:rPr lang="ko-KR" altLang="en-US" dirty="0"/>
              <a:t> 상품 수정하기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A2BF4E2-1283-41FD-98CC-30BBA0F832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340768"/>
            <a:ext cx="5616624" cy="4380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1395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6.2</a:t>
            </a:r>
            <a:r>
              <a:rPr lang="ko-KR" altLang="en-US" dirty="0"/>
              <a:t> 상품 수정하기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82555AD-138C-450D-A282-9C09B46D62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592796"/>
            <a:ext cx="5916657" cy="367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92393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6.2</a:t>
            </a:r>
            <a:r>
              <a:rPr lang="ko-KR" altLang="en-US" dirty="0"/>
              <a:t> 상품 수정하기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CB81E94-45AE-4C36-83CF-9E48AE4EA5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114" y="1700808"/>
            <a:ext cx="7863772" cy="4347369"/>
          </a:xfrm>
          <a:prstGeom prst="rect">
            <a:avLst/>
          </a:prstGeom>
        </p:spPr>
      </p:pic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418CDB2E-D086-4C9C-A585-A30D8C517343}"/>
              </a:ext>
            </a:extLst>
          </p:cNvPr>
          <p:cNvSpPr txBox="1">
            <a:spLocks/>
          </p:cNvSpPr>
          <p:nvPr/>
        </p:nvSpPr>
        <p:spPr>
          <a:xfrm>
            <a:off x="539552" y="1124744"/>
            <a:ext cx="8064896" cy="7200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800" b="0" i="0" u="none" strike="noStrike" baseline="0" dirty="0">
                <a:latin typeface="TimesNewRomanPSMT"/>
              </a:rPr>
              <a:t>상품 수정 시 데이터가 변경되는 것을 확인 가능</a:t>
            </a:r>
            <a:endParaRPr lang="en-US" altLang="ko-KR" sz="1800" b="0" i="0" u="none" strike="noStrike" baseline="0" dirty="0">
              <a:latin typeface="TimesNewRomanPSMT"/>
            </a:endParaRPr>
          </a:p>
        </p:txBody>
      </p:sp>
    </p:spTree>
    <p:extLst>
      <p:ext uri="{BB962C8B-B14F-4D97-AF65-F5344CB8AC3E}">
        <p14:creationId xmlns:p14="http://schemas.microsoft.com/office/powerpoint/2010/main" val="83888161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6.3</a:t>
            </a:r>
            <a:r>
              <a:rPr lang="ko-KR" altLang="en-US" dirty="0"/>
              <a:t> 상품 관리하기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418CDB2E-D086-4C9C-A585-A30D8C517343}"/>
              </a:ext>
            </a:extLst>
          </p:cNvPr>
          <p:cNvSpPr txBox="1">
            <a:spLocks/>
          </p:cNvSpPr>
          <p:nvPr/>
        </p:nvSpPr>
        <p:spPr>
          <a:xfrm>
            <a:off x="539552" y="1124744"/>
            <a:ext cx="8064896" cy="36724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800" b="0" i="0" u="none" strike="noStrike" baseline="0" dirty="0">
                <a:latin typeface="TimesNewRomanPSMT"/>
              </a:rPr>
              <a:t>상품 관리 화면에서는 상품을 조회하는 조건을 설정 후 </a:t>
            </a:r>
            <a:r>
              <a:rPr lang="ko-KR" altLang="en-US" sz="1800" b="0" i="0" u="none" strike="noStrike" baseline="0" dirty="0" err="1">
                <a:latin typeface="TimesNewRomanPSMT"/>
              </a:rPr>
              <a:t>페이징</a:t>
            </a:r>
            <a:r>
              <a:rPr lang="ko-KR" altLang="en-US" sz="1800" b="0" i="0" u="none" strike="noStrike" baseline="0" dirty="0">
                <a:latin typeface="TimesNewRomanPSMT"/>
              </a:rPr>
              <a:t> 기능을 통해 일정 개수의 상품만 불러오며</a:t>
            </a:r>
            <a:r>
              <a:rPr lang="en-US" altLang="ko-KR" sz="1800" b="0" i="0" u="none" strike="noStrike" baseline="0" dirty="0">
                <a:latin typeface="TimesNewRomanPSMT"/>
              </a:rPr>
              <a:t>, </a:t>
            </a:r>
            <a:r>
              <a:rPr lang="ko-KR" altLang="en-US" sz="1800" b="0" i="0" u="none" strike="noStrike" baseline="0" dirty="0">
                <a:latin typeface="TimesNewRomanPSMT"/>
              </a:rPr>
              <a:t>선택한 상품 상세 페이지로 이동할 수 있는 기능까지 구현</a:t>
            </a:r>
            <a:endParaRPr lang="en-US" altLang="ko-KR" sz="1800" b="0" i="0" u="none" strike="noStrike" baseline="0" dirty="0">
              <a:latin typeface="TimesNewRomanPSMT"/>
            </a:endParaRPr>
          </a:p>
          <a:p>
            <a:pPr algn="l"/>
            <a:r>
              <a:rPr lang="ko-KR" altLang="en-US" sz="1800" b="0" i="0" u="none" strike="noStrike" baseline="0" dirty="0">
                <a:latin typeface="TimesNewRomanPSMT"/>
              </a:rPr>
              <a:t>조회 조건</a:t>
            </a:r>
            <a:endParaRPr lang="en-US" altLang="ko-KR" sz="1800" b="0" i="0" u="none" strike="noStrike" baseline="0" dirty="0">
              <a:latin typeface="TimesNewRomanPSMT"/>
            </a:endParaRPr>
          </a:p>
          <a:p>
            <a:pPr lvl="1"/>
            <a:r>
              <a:rPr lang="ko-KR" altLang="en-US" sz="1600" b="0" i="0" u="none" strike="noStrike" baseline="0" dirty="0">
                <a:latin typeface="TimesNewRomanPSMT"/>
              </a:rPr>
              <a:t>상품 등록일</a:t>
            </a:r>
            <a:endParaRPr lang="en-US" altLang="ko-KR" sz="1600" b="0" i="0" u="none" strike="noStrike" baseline="0" dirty="0">
              <a:latin typeface="TimesNewRomanPSMT"/>
            </a:endParaRPr>
          </a:p>
          <a:p>
            <a:pPr lvl="1"/>
            <a:r>
              <a:rPr lang="ko-KR" altLang="en-US" sz="1600" dirty="0">
                <a:latin typeface="TimesNewRomanPSMT"/>
              </a:rPr>
              <a:t>상품 판매 상태</a:t>
            </a:r>
            <a:endParaRPr lang="en-US" altLang="ko-KR" sz="1600" dirty="0">
              <a:latin typeface="TimesNewRomanPSMT"/>
            </a:endParaRPr>
          </a:p>
          <a:p>
            <a:pPr lvl="1"/>
            <a:r>
              <a:rPr lang="ko-KR" altLang="en-US" sz="1600" b="0" i="0" u="none" strike="noStrike" baseline="0" dirty="0">
                <a:latin typeface="TimesNewRomanPSMT"/>
              </a:rPr>
              <a:t>상품명 또는 </a:t>
            </a:r>
            <a:r>
              <a:rPr lang="ko-KR" altLang="en-US" sz="1600" dirty="0">
                <a:latin typeface="TimesNewRomanPSMT"/>
              </a:rPr>
              <a:t>상품 등록자 아이디</a:t>
            </a:r>
            <a:endParaRPr lang="ko-KR" altLang="en-US" sz="1600" b="0" i="0" u="none" strike="noStrike" baseline="0" dirty="0">
              <a:latin typeface="TimesNewRomanPSMT"/>
            </a:endParaRPr>
          </a:p>
        </p:txBody>
      </p:sp>
    </p:spTree>
    <p:extLst>
      <p:ext uri="{BB962C8B-B14F-4D97-AF65-F5344CB8AC3E}">
        <p14:creationId xmlns:p14="http://schemas.microsoft.com/office/powerpoint/2010/main" val="127545897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6.3</a:t>
            </a:r>
            <a:r>
              <a:rPr lang="ko-KR" altLang="en-US" dirty="0"/>
              <a:t> 상품 관리하기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418CDB2E-D086-4C9C-A585-A30D8C517343}"/>
              </a:ext>
            </a:extLst>
          </p:cNvPr>
          <p:cNvSpPr txBox="1">
            <a:spLocks/>
          </p:cNvSpPr>
          <p:nvPr/>
        </p:nvSpPr>
        <p:spPr>
          <a:xfrm>
            <a:off x="539552" y="1124744"/>
            <a:ext cx="8064896" cy="36724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800" b="0" i="0" u="none" strike="noStrike" baseline="0" dirty="0">
                <a:latin typeface="TimesNewRomanPSMT"/>
              </a:rPr>
              <a:t>조회 조건이 복잡한 경우 </a:t>
            </a:r>
            <a:r>
              <a:rPr lang="en-US" altLang="ko-KR" sz="1800" b="0" i="0" u="none" strike="noStrike" baseline="0" dirty="0" err="1">
                <a:latin typeface="TimesNewRomanPSMT"/>
              </a:rPr>
              <a:t>Querydsl</a:t>
            </a:r>
            <a:r>
              <a:rPr lang="ko-KR" altLang="en-US" sz="1800" b="0" i="0" u="none" strike="noStrike" baseline="0" dirty="0">
                <a:latin typeface="TimesNewRomanPSMT"/>
              </a:rPr>
              <a:t>을 이용해 조건에 맞는 쿼리를 동적으로 쉽게 생성</a:t>
            </a:r>
            <a:endParaRPr lang="en-US" altLang="ko-KR" sz="1800" b="0" i="0" u="none" strike="noStrike" baseline="0" dirty="0">
              <a:latin typeface="TimesNewRomanPSMT"/>
            </a:endParaRPr>
          </a:p>
          <a:p>
            <a:pPr algn="l"/>
            <a:r>
              <a:rPr lang="en-US" altLang="ko-KR" sz="1800" b="0" i="0" u="none" strike="noStrike" baseline="0" dirty="0" err="1">
                <a:latin typeface="TimesNewRomanPSMT"/>
              </a:rPr>
              <a:t>Querydsl</a:t>
            </a:r>
            <a:r>
              <a:rPr lang="ko-KR" altLang="en-US" sz="1800" b="0" i="0" u="none" strike="noStrike" baseline="0" dirty="0">
                <a:latin typeface="TimesNewRomanPSMT"/>
              </a:rPr>
              <a:t>을 사용하면 비슷한 쿼리를 재활용할 수 있음</a:t>
            </a:r>
            <a:endParaRPr lang="en-US" altLang="ko-KR" sz="1800" b="0" i="0" u="none" strike="noStrike" baseline="0" dirty="0">
              <a:latin typeface="TimesNewRomanPSMT"/>
            </a:endParaRPr>
          </a:p>
          <a:p>
            <a:pPr algn="l"/>
            <a:r>
              <a:rPr lang="ko-KR" altLang="en-US" sz="1800" dirty="0">
                <a:latin typeface="TimesNewRomanPSMT"/>
              </a:rPr>
              <a:t>자바 코드로 작성하기 때문에 </a:t>
            </a:r>
            <a:r>
              <a:rPr lang="en-US" altLang="ko-KR" sz="1800" dirty="0">
                <a:latin typeface="TimesNewRomanPSMT"/>
              </a:rPr>
              <a:t>IDE</a:t>
            </a:r>
            <a:r>
              <a:rPr lang="ko-KR" altLang="en-US" sz="1800" dirty="0">
                <a:latin typeface="TimesNewRomanPSMT"/>
              </a:rPr>
              <a:t>의 도움을 받아서 문법 오류를 바로 수정 가능</a:t>
            </a:r>
            <a:endParaRPr lang="ko-KR" altLang="en-US" sz="1600" b="0" i="0" u="none" strike="noStrike" baseline="0" dirty="0">
              <a:latin typeface="TimesNewRomanPSMT"/>
            </a:endParaRPr>
          </a:p>
        </p:txBody>
      </p:sp>
    </p:spTree>
    <p:extLst>
      <p:ext uri="{BB962C8B-B14F-4D97-AF65-F5344CB8AC3E}">
        <p14:creationId xmlns:p14="http://schemas.microsoft.com/office/powerpoint/2010/main" val="75404659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6.3</a:t>
            </a:r>
            <a:r>
              <a:rPr lang="ko-KR" altLang="en-US" dirty="0"/>
              <a:t> 상품 관리하기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418CDB2E-D086-4C9C-A585-A30D8C517343}"/>
              </a:ext>
            </a:extLst>
          </p:cNvPr>
          <p:cNvSpPr txBox="1">
            <a:spLocks/>
          </p:cNvSpPr>
          <p:nvPr/>
        </p:nvSpPr>
        <p:spPr>
          <a:xfrm>
            <a:off x="539552" y="1124744"/>
            <a:ext cx="8064896" cy="9361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800" b="0" i="0" u="none" strike="noStrike" baseline="0" dirty="0" err="1">
                <a:latin typeface="TimesNewRomanPSMT"/>
              </a:rPr>
              <a:t>QDomain</a:t>
            </a:r>
            <a:r>
              <a:rPr lang="ko-KR" altLang="en-US" sz="1800" b="0" i="0" u="none" strike="noStrike" baseline="0" dirty="0">
                <a:latin typeface="TimesNewRomanPSMT"/>
              </a:rPr>
              <a:t>을 생성하기 위해서 </a:t>
            </a:r>
            <a:r>
              <a:rPr lang="ko-KR" altLang="en-US" sz="1800" b="0" i="0" u="none" strike="noStrike" baseline="0" dirty="0" err="1">
                <a:latin typeface="TimesNewRomanPSMT"/>
              </a:rPr>
              <a:t>메이븐의</a:t>
            </a:r>
            <a:r>
              <a:rPr lang="ko-KR" altLang="en-US" sz="1800" b="0" i="0" u="none" strike="noStrike" baseline="0" dirty="0">
                <a:latin typeface="TimesNewRomanPSMT"/>
              </a:rPr>
              <a:t> 컴파일 명령 실행</a:t>
            </a:r>
            <a:endParaRPr lang="en-US" altLang="ko-KR" sz="1800" b="0" i="0" u="none" strike="noStrike" baseline="0" dirty="0">
              <a:latin typeface="TimesNewRomanPSMT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50D1573-7ED4-4015-809B-898F29E236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2926" y="2348880"/>
            <a:ext cx="4581525" cy="3209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608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6.1</a:t>
            </a:r>
            <a:r>
              <a:rPr lang="ko-KR" altLang="en-US" dirty="0"/>
              <a:t> 상품 등록하기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11CE5149-3205-4C11-A012-A574B8B2E49B}"/>
              </a:ext>
            </a:extLst>
          </p:cNvPr>
          <p:cNvGrpSpPr/>
          <p:nvPr/>
        </p:nvGrpSpPr>
        <p:grpSpPr>
          <a:xfrm>
            <a:off x="395536" y="908720"/>
            <a:ext cx="4896544" cy="5400600"/>
            <a:chOff x="467544" y="908720"/>
            <a:chExt cx="4576366" cy="5008094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FD5259E3-4CE3-49DF-91AF-6C29826D1C6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7544" y="908720"/>
              <a:ext cx="4576366" cy="4098998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4E6986E1-AAD5-479D-ACAE-BD9517C965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7544" y="5004076"/>
              <a:ext cx="4576366" cy="9127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1920846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6.3</a:t>
            </a:r>
            <a:r>
              <a:rPr lang="ko-KR" altLang="en-US" dirty="0"/>
              <a:t> 상품 관리하기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9B7964C-ED73-4C60-AAFD-BA4E86DF63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052736"/>
            <a:ext cx="6589167" cy="4895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62739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6.3</a:t>
            </a:r>
            <a:r>
              <a:rPr lang="ko-KR" altLang="en-US" dirty="0"/>
              <a:t> 상품 관리하기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418CDB2E-D086-4C9C-A585-A30D8C517343}"/>
              </a:ext>
            </a:extLst>
          </p:cNvPr>
          <p:cNvSpPr txBox="1">
            <a:spLocks/>
          </p:cNvSpPr>
          <p:nvPr/>
        </p:nvSpPr>
        <p:spPr>
          <a:xfrm>
            <a:off x="539552" y="1124744"/>
            <a:ext cx="8064896" cy="30243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800" b="0" i="0" u="none" strike="noStrike" baseline="0" dirty="0" err="1">
                <a:latin typeface="TimesNewRomanPSMT"/>
              </a:rPr>
              <a:t>Querydsl</a:t>
            </a:r>
            <a:r>
              <a:rPr lang="ko-KR" altLang="en-US" sz="1800" b="0" i="0" u="none" strike="noStrike" baseline="0" dirty="0">
                <a:latin typeface="TimesNewRomanPSMT"/>
              </a:rPr>
              <a:t>을 </a:t>
            </a:r>
            <a:r>
              <a:rPr lang="en-US" altLang="ko-KR" sz="1800" b="0" i="0" u="none" strike="noStrike" baseline="0" dirty="0">
                <a:latin typeface="TimesNewRomanPSMT"/>
              </a:rPr>
              <a:t>Spring Data </a:t>
            </a:r>
            <a:r>
              <a:rPr lang="en-US" altLang="ko-KR" sz="1800" b="0" i="0" u="none" strike="noStrike" baseline="0" dirty="0" err="1">
                <a:latin typeface="TimesNewRomanPSMT"/>
              </a:rPr>
              <a:t>Jpa</a:t>
            </a:r>
            <a:r>
              <a:rPr lang="ko-KR" altLang="en-US" sz="1800" b="0" i="0" u="none" strike="noStrike" baseline="0" dirty="0">
                <a:latin typeface="TimesNewRomanPSMT"/>
              </a:rPr>
              <a:t>과 함께 사용하기 위해서 사용자 정의 </a:t>
            </a:r>
            <a:r>
              <a:rPr lang="ko-KR" altLang="en-US" sz="1800" b="0" i="0" u="none" strike="noStrike" baseline="0" dirty="0" err="1">
                <a:latin typeface="TimesNewRomanPSMT"/>
              </a:rPr>
              <a:t>리포지토리를</a:t>
            </a:r>
            <a:r>
              <a:rPr lang="ko-KR" altLang="en-US" sz="1800" b="0" i="0" u="none" strike="noStrike" baseline="0" dirty="0">
                <a:latin typeface="TimesNewRomanPSMT"/>
              </a:rPr>
              <a:t> 정의</a:t>
            </a:r>
            <a:r>
              <a:rPr lang="en-US" altLang="ko-KR" sz="1800" dirty="0">
                <a:latin typeface="TimesNewRomanPSMT"/>
              </a:rPr>
              <a:t>. </a:t>
            </a:r>
            <a:r>
              <a:rPr lang="ko-KR" altLang="en-US" sz="1800" b="0" i="0" u="none" strike="noStrike" baseline="0" dirty="0">
                <a:latin typeface="TimesNewRomanPSMT"/>
              </a:rPr>
              <a:t>총 </a:t>
            </a:r>
            <a:r>
              <a:rPr lang="en-US" altLang="ko-KR" sz="1800" b="0" i="0" u="none" strike="noStrike" baseline="0" dirty="0">
                <a:latin typeface="TimesNewRomanPSMT"/>
              </a:rPr>
              <a:t>3</a:t>
            </a:r>
            <a:r>
              <a:rPr lang="ko-KR" altLang="en-US" sz="1800" b="0" i="0" u="none" strike="noStrike" baseline="0" dirty="0">
                <a:latin typeface="TimesNewRomanPSMT"/>
              </a:rPr>
              <a:t>단계의 과정으로 구현</a:t>
            </a:r>
            <a:endParaRPr lang="en-US" altLang="ko-KR" sz="1800" b="0" i="0" u="none" strike="noStrike" baseline="0" dirty="0">
              <a:latin typeface="TimesNewRomanPSMT"/>
            </a:endParaRPr>
          </a:p>
          <a:p>
            <a:pPr lvl="1"/>
            <a:r>
              <a:rPr lang="ko-KR" altLang="en-US" sz="1800" b="0" i="0" u="none" strike="noStrike" baseline="0" dirty="0">
                <a:latin typeface="YDVYGOStd12"/>
              </a:rPr>
              <a:t>사용자 정의 인터페이스 작성</a:t>
            </a:r>
            <a:endParaRPr lang="en-US" altLang="ko-KR" sz="1800" b="0" i="0" u="none" strike="noStrike" baseline="0" dirty="0">
              <a:latin typeface="YDVYGOStd12"/>
            </a:endParaRPr>
          </a:p>
          <a:p>
            <a:pPr lvl="1"/>
            <a:r>
              <a:rPr lang="ko-KR" altLang="en-US" sz="1800" b="0" i="0" u="none" strike="noStrike" baseline="0" dirty="0">
                <a:latin typeface="YDVYGOStd12"/>
              </a:rPr>
              <a:t>사용자 정의 인터페이스 구현</a:t>
            </a:r>
            <a:endParaRPr lang="en-US" altLang="ko-KR" sz="1800" dirty="0">
              <a:latin typeface="YDVYGOStd12"/>
            </a:endParaRPr>
          </a:p>
          <a:p>
            <a:pPr lvl="1"/>
            <a:r>
              <a:rPr lang="en-US" altLang="ko-KR" sz="1800" b="0" i="0" u="none" strike="noStrike" baseline="0" dirty="0">
                <a:latin typeface="YDVYGOStd12"/>
              </a:rPr>
              <a:t>Spring Data </a:t>
            </a:r>
            <a:r>
              <a:rPr lang="en-US" altLang="ko-KR" sz="1800" b="0" i="0" u="none" strike="noStrike" baseline="0" dirty="0" err="1">
                <a:latin typeface="YDVYGOStd12"/>
              </a:rPr>
              <a:t>Jpa</a:t>
            </a:r>
            <a:r>
              <a:rPr lang="en-US" altLang="ko-KR" sz="1800" b="0" i="0" u="none" strike="noStrike" baseline="0" dirty="0">
                <a:latin typeface="YDVYGOStd12"/>
              </a:rPr>
              <a:t> </a:t>
            </a:r>
            <a:r>
              <a:rPr lang="ko-KR" altLang="en-US" sz="1800" b="0" i="0" u="none" strike="noStrike" baseline="0" dirty="0" err="1">
                <a:latin typeface="YDVYGOStd12"/>
              </a:rPr>
              <a:t>리포지토리에서</a:t>
            </a:r>
            <a:r>
              <a:rPr lang="ko-KR" altLang="en-US" sz="1800" b="0" i="0" u="none" strike="noStrike" baseline="0" dirty="0">
                <a:latin typeface="YDVYGOStd12"/>
              </a:rPr>
              <a:t> 사용자 정의 인터페이스 상속</a:t>
            </a:r>
            <a:endParaRPr lang="en-US" altLang="ko-KR" sz="1600" b="0" i="0" u="none" strike="noStrike" baseline="0" dirty="0">
              <a:latin typeface="TimesNewRomanPSMT"/>
            </a:endParaRPr>
          </a:p>
        </p:txBody>
      </p:sp>
    </p:spTree>
    <p:extLst>
      <p:ext uri="{BB962C8B-B14F-4D97-AF65-F5344CB8AC3E}">
        <p14:creationId xmlns:p14="http://schemas.microsoft.com/office/powerpoint/2010/main" val="56215889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6.3</a:t>
            </a:r>
            <a:r>
              <a:rPr lang="ko-KR" altLang="en-US" dirty="0"/>
              <a:t> 상품 관리하기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418CDB2E-D086-4C9C-A585-A30D8C517343}"/>
              </a:ext>
            </a:extLst>
          </p:cNvPr>
          <p:cNvSpPr txBox="1">
            <a:spLocks/>
          </p:cNvSpPr>
          <p:nvPr/>
        </p:nvSpPr>
        <p:spPr>
          <a:xfrm>
            <a:off x="539552" y="1124744"/>
            <a:ext cx="8064896" cy="44176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800" b="0" i="0" u="none" strike="noStrike" baseline="0" dirty="0">
                <a:latin typeface="TimesNewRomanPSMT"/>
              </a:rPr>
              <a:t>사용자 정의 인터페이스 작성</a:t>
            </a:r>
            <a:endParaRPr lang="en-US" altLang="ko-KR" sz="1600" b="0" i="0" u="none" strike="noStrike" baseline="0" dirty="0">
              <a:latin typeface="TimesNewRomanPSMT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312A254-6B58-4DA7-8F0A-BB3048E3A1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362" y="1799431"/>
            <a:ext cx="7153275" cy="3933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60322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6.3</a:t>
            </a:r>
            <a:r>
              <a:rPr lang="ko-KR" altLang="en-US" dirty="0"/>
              <a:t> 상품 관리하기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F569345-51F5-4A9B-A69E-BCA65D433A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772816"/>
            <a:ext cx="5790086" cy="4320480"/>
          </a:xfrm>
          <a:prstGeom prst="rect">
            <a:avLst/>
          </a:prstGeom>
        </p:spPr>
      </p:pic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F0866B01-34DD-4539-A029-EC2AF881A7E8}"/>
              </a:ext>
            </a:extLst>
          </p:cNvPr>
          <p:cNvSpPr txBox="1">
            <a:spLocks/>
          </p:cNvSpPr>
          <p:nvPr/>
        </p:nvSpPr>
        <p:spPr>
          <a:xfrm>
            <a:off x="539552" y="1124744"/>
            <a:ext cx="8064896" cy="44176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800" b="0" i="0" u="none" strike="noStrike" baseline="0" dirty="0">
                <a:latin typeface="TimesNewRomanPSMT"/>
              </a:rPr>
              <a:t>사용자 정의 인터페이스 구현</a:t>
            </a:r>
            <a:endParaRPr lang="en-US" altLang="ko-KR" sz="1600" b="0" i="0" u="none" strike="noStrike" baseline="0" dirty="0">
              <a:latin typeface="TimesNewRomanPSMT"/>
            </a:endParaRPr>
          </a:p>
        </p:txBody>
      </p:sp>
    </p:spTree>
    <p:extLst>
      <p:ext uri="{BB962C8B-B14F-4D97-AF65-F5344CB8AC3E}">
        <p14:creationId xmlns:p14="http://schemas.microsoft.com/office/powerpoint/2010/main" val="269400257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6.3</a:t>
            </a:r>
            <a:r>
              <a:rPr lang="ko-KR" altLang="en-US" dirty="0"/>
              <a:t> 상품 관리하기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0A41C0D6-0C3E-4A83-941B-878ED362F7A2}"/>
              </a:ext>
            </a:extLst>
          </p:cNvPr>
          <p:cNvGrpSpPr/>
          <p:nvPr/>
        </p:nvGrpSpPr>
        <p:grpSpPr>
          <a:xfrm>
            <a:off x="395536" y="980728"/>
            <a:ext cx="4320480" cy="5256584"/>
            <a:chOff x="323528" y="980729"/>
            <a:chExt cx="5710547" cy="6349987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FFB4A968-4E25-4761-AAEF-6C5A62F5C0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3528" y="980729"/>
              <a:ext cx="5710547" cy="2736304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8B50A6F9-E3B2-4141-942B-97164DA121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5190" y="3717033"/>
              <a:ext cx="5708885" cy="361368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2143347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6.3</a:t>
            </a:r>
            <a:r>
              <a:rPr lang="ko-KR" altLang="en-US" dirty="0"/>
              <a:t> 상품 관리하기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96C15EE1-08A6-4E75-861E-8CE5C88BAC1E}"/>
              </a:ext>
            </a:extLst>
          </p:cNvPr>
          <p:cNvGrpSpPr/>
          <p:nvPr/>
        </p:nvGrpSpPr>
        <p:grpSpPr>
          <a:xfrm>
            <a:off x="251520" y="1052736"/>
            <a:ext cx="4754197" cy="5400600"/>
            <a:chOff x="249851" y="908720"/>
            <a:chExt cx="4539887" cy="511093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84165B0D-9BD4-4FAE-9540-D9F221E0B5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1520" y="908720"/>
              <a:ext cx="4528170" cy="4015311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CA31522D-5013-4738-A320-2CFB4D5DF56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49851" y="4924032"/>
              <a:ext cx="4539887" cy="10956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1215253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6.3</a:t>
            </a:r>
            <a:r>
              <a:rPr lang="ko-KR" altLang="en-US" dirty="0"/>
              <a:t> 상품 관리하기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7A5116F-7352-4E24-8C90-50E8230A02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212" y="2028825"/>
            <a:ext cx="7267575" cy="280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84707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6.3</a:t>
            </a:r>
            <a:r>
              <a:rPr lang="ko-KR" altLang="en-US" dirty="0"/>
              <a:t> 상품 관리하기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88A520D-0959-4518-B457-A85AD91F5D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7327" y="2420888"/>
            <a:ext cx="6509345" cy="3024026"/>
          </a:xfrm>
          <a:prstGeom prst="rect">
            <a:avLst/>
          </a:prstGeom>
        </p:spPr>
      </p:pic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AE51A277-854E-45CF-8609-0EFDDC56ED21}"/>
              </a:ext>
            </a:extLst>
          </p:cNvPr>
          <p:cNvSpPr txBox="1">
            <a:spLocks/>
          </p:cNvSpPr>
          <p:nvPr/>
        </p:nvSpPr>
        <p:spPr>
          <a:xfrm>
            <a:off x="539552" y="1619079"/>
            <a:ext cx="8064896" cy="44176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800" b="0" i="0" u="none" strike="noStrike" baseline="0" dirty="0">
                <a:latin typeface="TimesNewRomanPSMT"/>
              </a:rPr>
              <a:t>Spring Data </a:t>
            </a:r>
            <a:r>
              <a:rPr lang="en-US" altLang="ko-KR" sz="1800" b="0" i="0" u="none" strike="noStrike" baseline="0" dirty="0" err="1">
                <a:latin typeface="TimesNewRomanPSMT"/>
              </a:rPr>
              <a:t>Jpa</a:t>
            </a:r>
            <a:r>
              <a:rPr lang="en-US" altLang="ko-KR" sz="1800" b="0" i="0" u="none" strike="noStrike" baseline="0" dirty="0">
                <a:latin typeface="TimesNewRomanPSMT"/>
              </a:rPr>
              <a:t> </a:t>
            </a:r>
            <a:r>
              <a:rPr lang="ko-KR" altLang="en-US" sz="1800" b="0" i="0" u="none" strike="noStrike" baseline="0" dirty="0" err="1">
                <a:latin typeface="TimesNewRomanPSMT"/>
              </a:rPr>
              <a:t>리포지토리에서</a:t>
            </a:r>
            <a:r>
              <a:rPr lang="ko-KR" altLang="en-US" sz="1800" b="0" i="0" u="none" strike="noStrike" baseline="0" dirty="0">
                <a:latin typeface="TimesNewRomanPSMT"/>
              </a:rPr>
              <a:t> 사용자 정의 인터페이스 상속</a:t>
            </a:r>
          </a:p>
        </p:txBody>
      </p:sp>
    </p:spTree>
    <p:extLst>
      <p:ext uri="{BB962C8B-B14F-4D97-AF65-F5344CB8AC3E}">
        <p14:creationId xmlns:p14="http://schemas.microsoft.com/office/powerpoint/2010/main" val="174287678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6.3</a:t>
            </a:r>
            <a:r>
              <a:rPr lang="ko-KR" altLang="en-US" dirty="0"/>
              <a:t> 상품 관리하기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AE51A277-854E-45CF-8609-0EFDDC56ED21}"/>
              </a:ext>
            </a:extLst>
          </p:cNvPr>
          <p:cNvSpPr txBox="1">
            <a:spLocks/>
          </p:cNvSpPr>
          <p:nvPr/>
        </p:nvSpPr>
        <p:spPr>
          <a:xfrm>
            <a:off x="5752385" y="1700808"/>
            <a:ext cx="3312368" cy="403244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800" b="0" i="0" u="none" strike="noStrike" baseline="0" dirty="0">
                <a:latin typeface="TimesNewRomanPSMT"/>
              </a:rPr>
              <a:t>상품 조회 조건과 페이지 정보를 파라미터로 받아서 상품 데이터를 조회하는</a:t>
            </a:r>
            <a:r>
              <a:rPr lang="en-US" altLang="ko-KR" sz="1800" b="0" i="0" u="none" strike="noStrike" baseline="0" dirty="0" err="1">
                <a:latin typeface="TimesNewRomanPSMT"/>
              </a:rPr>
              <a:t>getAdminItemPage</a:t>
            </a:r>
            <a:r>
              <a:rPr lang="en-US" altLang="ko-KR" sz="1800" b="0" i="0" u="none" strike="noStrike" baseline="0" dirty="0">
                <a:latin typeface="TimesNewRomanPSMT"/>
              </a:rPr>
              <a:t>() </a:t>
            </a:r>
            <a:r>
              <a:rPr lang="ko-KR" altLang="en-US" sz="1800" b="0" i="0" u="none" strike="noStrike" baseline="0" dirty="0">
                <a:latin typeface="TimesNewRomanPSMT"/>
              </a:rPr>
              <a:t>메소드를 추가</a:t>
            </a:r>
            <a:endParaRPr lang="en-US" altLang="ko-KR" sz="1800" b="0" i="0" u="none" strike="noStrike" baseline="0" dirty="0">
              <a:latin typeface="TimesNewRomanPSMT"/>
            </a:endParaRPr>
          </a:p>
          <a:p>
            <a:pPr algn="l"/>
            <a:endParaRPr lang="en-US" altLang="ko-KR" sz="1800" dirty="0">
              <a:latin typeface="TimesNewRomanPSMT"/>
            </a:endParaRPr>
          </a:p>
          <a:p>
            <a:pPr algn="l"/>
            <a:r>
              <a:rPr lang="ko-KR" altLang="en-US" sz="1800" b="0" i="0" u="none" strike="noStrike" baseline="0" dirty="0">
                <a:latin typeface="TimesNewRomanPSMT"/>
              </a:rPr>
              <a:t>데이터의 수정이 일어나지 않으므로 최적화를 위해</a:t>
            </a:r>
            <a:r>
              <a:rPr lang="en-US" altLang="ko-KR" sz="1800" b="0" i="0" u="none" strike="noStrike" baseline="0" dirty="0">
                <a:latin typeface="TimesNewRomanPSMT"/>
              </a:rPr>
              <a:t>@Transactional(readOnly=true) </a:t>
            </a:r>
            <a:r>
              <a:rPr lang="ko-KR" altLang="en-US" sz="1800" b="0" i="0" u="none" strike="noStrike" baseline="0" dirty="0" err="1">
                <a:latin typeface="TimesNewRomanPSMT"/>
              </a:rPr>
              <a:t>어노테이션을</a:t>
            </a:r>
            <a:r>
              <a:rPr lang="ko-KR" altLang="en-US" sz="1800" b="0" i="0" u="none" strike="noStrike" baseline="0" dirty="0">
                <a:latin typeface="TimesNewRomanPSMT"/>
              </a:rPr>
              <a:t> 설정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FE3D993D-C4E5-468E-BBA1-0FB1ACD86D8B}"/>
              </a:ext>
            </a:extLst>
          </p:cNvPr>
          <p:cNvGrpSpPr/>
          <p:nvPr/>
        </p:nvGrpSpPr>
        <p:grpSpPr>
          <a:xfrm>
            <a:off x="251520" y="1124744"/>
            <a:ext cx="5506154" cy="5160653"/>
            <a:chOff x="536182" y="1507318"/>
            <a:chExt cx="5218122" cy="4790892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82B861BF-01EE-4EBE-8FAE-3B81B460AE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9552" y="1507318"/>
              <a:ext cx="5214752" cy="3089957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C361FCF8-66F7-44E5-8225-2E69F19CB71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6182" y="4597275"/>
              <a:ext cx="5218122" cy="170093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9780624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6.3</a:t>
            </a:r>
            <a:r>
              <a:rPr lang="ko-KR" altLang="en-US" dirty="0"/>
              <a:t> 상품 관리하기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BE24B782-C1E4-4B55-BDCC-02942E8DA58A}"/>
              </a:ext>
            </a:extLst>
          </p:cNvPr>
          <p:cNvGrpSpPr/>
          <p:nvPr/>
        </p:nvGrpSpPr>
        <p:grpSpPr>
          <a:xfrm>
            <a:off x="251520" y="908720"/>
            <a:ext cx="4608512" cy="5472608"/>
            <a:chOff x="251520" y="908720"/>
            <a:chExt cx="5328592" cy="612068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9214DD6F-2CCE-4892-B551-807A937918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1520" y="908720"/>
              <a:ext cx="5328592" cy="4560168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DE5C0428-1AFE-49C9-927F-DC5D1595F5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7321" y="5373216"/>
              <a:ext cx="5236893" cy="16561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009160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6.1</a:t>
            </a:r>
            <a:r>
              <a:rPr lang="ko-KR" altLang="en-US" dirty="0"/>
              <a:t> 상품 등록하기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32B855D-B569-419E-A28C-853C34F95D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908720"/>
            <a:ext cx="5003550" cy="5356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30986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6.3</a:t>
            </a:r>
            <a:r>
              <a:rPr lang="ko-KR" altLang="en-US" dirty="0"/>
              <a:t> 상품 관리하기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AE51A277-854E-45CF-8609-0EFDDC56ED21}"/>
              </a:ext>
            </a:extLst>
          </p:cNvPr>
          <p:cNvSpPr txBox="1">
            <a:spLocks/>
          </p:cNvSpPr>
          <p:nvPr/>
        </p:nvSpPr>
        <p:spPr>
          <a:xfrm>
            <a:off x="395536" y="1124744"/>
            <a:ext cx="8064896" cy="44176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800" b="0" i="0" u="none" strike="noStrike" baseline="0" dirty="0">
                <a:latin typeface="TimesNewRomanPSMT"/>
              </a:rPr>
              <a:t>상품 관리 페이지 </a:t>
            </a:r>
            <a:r>
              <a:rPr lang="en-US" altLang="ko-KR" sz="1800" b="0" i="0" u="none" strike="noStrike" baseline="0" dirty="0">
                <a:latin typeface="TimesNewRomanPSMT"/>
              </a:rPr>
              <a:t>html </a:t>
            </a:r>
            <a:r>
              <a:rPr lang="ko-KR" altLang="en-US" sz="1800" b="0" i="0" u="none" strike="noStrike" baseline="0" dirty="0">
                <a:latin typeface="TimesNewRomanPSMT"/>
              </a:rPr>
              <a:t>코드 작성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0F2A620-5C2E-4A8A-90C6-671A7C72DB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628799"/>
            <a:ext cx="3816424" cy="4709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42391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6.3</a:t>
            </a:r>
            <a:r>
              <a:rPr lang="ko-KR" altLang="en-US" dirty="0"/>
              <a:t> 상품 관리하기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A4CE8D5C-5C2A-4050-B3B3-E008AE0AED28}"/>
              </a:ext>
            </a:extLst>
          </p:cNvPr>
          <p:cNvGrpSpPr/>
          <p:nvPr/>
        </p:nvGrpSpPr>
        <p:grpSpPr>
          <a:xfrm>
            <a:off x="323528" y="1052736"/>
            <a:ext cx="4118360" cy="5320202"/>
            <a:chOff x="381632" y="980728"/>
            <a:chExt cx="5198481" cy="7264418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536B3ABD-CBE0-4DC8-B17A-FCC0587598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5537" y="980728"/>
              <a:ext cx="5184576" cy="1711343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3248D4E4-C3AB-4FE4-96F8-2D63E827CD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1632" y="2692071"/>
              <a:ext cx="5181600" cy="55530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4552881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6.3</a:t>
            </a:r>
            <a:r>
              <a:rPr lang="ko-KR" altLang="en-US" dirty="0"/>
              <a:t> 상품 관리하기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6F90247-9650-4BBB-B14E-8C1E3D09AA6C}"/>
              </a:ext>
            </a:extLst>
          </p:cNvPr>
          <p:cNvGrpSpPr/>
          <p:nvPr/>
        </p:nvGrpSpPr>
        <p:grpSpPr>
          <a:xfrm>
            <a:off x="323528" y="1052736"/>
            <a:ext cx="4896544" cy="5342677"/>
            <a:chOff x="395536" y="1052736"/>
            <a:chExt cx="5172075" cy="5630709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550AA2BF-32FB-4CA1-A023-AE5B2D24F9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5536" y="1052736"/>
              <a:ext cx="5172075" cy="2562225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AA199604-305C-47EC-9D8D-25FCF458CA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5536" y="3597345"/>
              <a:ext cx="5172074" cy="30861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019290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6.3</a:t>
            </a:r>
            <a:r>
              <a:rPr lang="ko-KR" altLang="en-US" dirty="0"/>
              <a:t> 상품 관리하기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6F90247-9650-4BBB-B14E-8C1E3D09AA6C}"/>
              </a:ext>
            </a:extLst>
          </p:cNvPr>
          <p:cNvGrpSpPr/>
          <p:nvPr/>
        </p:nvGrpSpPr>
        <p:grpSpPr>
          <a:xfrm>
            <a:off x="323528" y="1052736"/>
            <a:ext cx="4896544" cy="5342677"/>
            <a:chOff x="395536" y="1052736"/>
            <a:chExt cx="5172075" cy="5630709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550AA2BF-32FB-4CA1-A023-AE5B2D24F9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5536" y="1052736"/>
              <a:ext cx="5172075" cy="2562225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AA199604-305C-47EC-9D8D-25FCF458CA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5536" y="3597345"/>
              <a:ext cx="5172074" cy="30861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0771443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6.3</a:t>
            </a:r>
            <a:r>
              <a:rPr lang="ko-KR" altLang="en-US" dirty="0"/>
              <a:t> 상품 관리하기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0A12E06D-365D-4CDF-8C59-7DEE2690CFDD}"/>
              </a:ext>
            </a:extLst>
          </p:cNvPr>
          <p:cNvGrpSpPr/>
          <p:nvPr/>
        </p:nvGrpSpPr>
        <p:grpSpPr>
          <a:xfrm>
            <a:off x="395536" y="1052736"/>
            <a:ext cx="4680520" cy="5184576"/>
            <a:chOff x="395536" y="1052736"/>
            <a:chExt cx="4278159" cy="4737421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DFC0205E-876E-41F9-B4AC-22D91549EDA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5536" y="1052736"/>
              <a:ext cx="4278159" cy="3994001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9468DB53-32A6-46B3-B57A-8CFAB3945E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5536" y="5041676"/>
              <a:ext cx="4278159" cy="7484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5279343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6.3</a:t>
            </a:r>
            <a:r>
              <a:rPr lang="ko-KR" altLang="en-US" dirty="0"/>
              <a:t> 상품 관리하기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88776D6-8F82-4CE6-884E-4C739DD1A9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772" y="1946741"/>
            <a:ext cx="8676456" cy="2964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916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6.4 </a:t>
            </a:r>
            <a:r>
              <a:rPr lang="ko-KR" altLang="en-US" dirty="0"/>
              <a:t>메인 화면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D8D38059-ED31-4457-802A-B9A201A18CF2}"/>
              </a:ext>
            </a:extLst>
          </p:cNvPr>
          <p:cNvSpPr txBox="1">
            <a:spLocks/>
          </p:cNvSpPr>
          <p:nvPr/>
        </p:nvSpPr>
        <p:spPr>
          <a:xfrm>
            <a:off x="395536" y="1124744"/>
            <a:ext cx="8064896" cy="23762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800" b="0" i="0" u="none" strike="noStrike" baseline="0" dirty="0">
                <a:latin typeface="TimesNewRomanPSMT"/>
              </a:rPr>
              <a:t>등록한 상품을 메인 페이지에서 고객이 볼 수 있도록 구현</a:t>
            </a:r>
            <a:endParaRPr lang="en-US" altLang="ko-KR" sz="1800" b="0" i="0" u="none" strike="noStrike" baseline="0" dirty="0">
              <a:latin typeface="TimesNewRomanPSMT"/>
            </a:endParaRPr>
          </a:p>
          <a:p>
            <a:pPr algn="l"/>
            <a:r>
              <a:rPr lang="ko-KR" altLang="en-US" sz="1800" b="0" i="0" u="none" strike="noStrike" baseline="0" dirty="0">
                <a:latin typeface="TimesNewRomanPSMT"/>
              </a:rPr>
              <a:t>메인 페이지 구현도 상품 관리 메뉴 구현과 비슷하며</a:t>
            </a:r>
            <a:r>
              <a:rPr lang="en-US" altLang="ko-KR" sz="1800" b="0" i="0" u="none" strike="noStrike" baseline="0" dirty="0">
                <a:latin typeface="TimesNewRomanPSMT"/>
              </a:rPr>
              <a:t>, </a:t>
            </a:r>
            <a:r>
              <a:rPr lang="ko-KR" altLang="en-US" sz="1800" b="0" i="0" u="none" strike="noStrike" baseline="0" dirty="0">
                <a:latin typeface="TimesNewRomanPSMT"/>
              </a:rPr>
              <a:t>동일하게 </a:t>
            </a:r>
            <a:r>
              <a:rPr lang="en-US" altLang="ko-KR" sz="1800" b="0" i="0" u="none" strike="noStrike" baseline="0" dirty="0" err="1">
                <a:latin typeface="TimesNewRomanPSMT"/>
              </a:rPr>
              <a:t>Querydsl</a:t>
            </a:r>
            <a:r>
              <a:rPr lang="ko-KR" altLang="en-US" sz="1800" b="0" i="0" u="none" strike="noStrike" baseline="0" dirty="0">
                <a:latin typeface="TimesNewRomanPSMT"/>
              </a:rPr>
              <a:t>을 사용하여 </a:t>
            </a:r>
            <a:r>
              <a:rPr lang="ko-KR" altLang="en-US" sz="1800" b="0" i="0" u="none" strike="noStrike" baseline="0" dirty="0" err="1">
                <a:latin typeface="TimesNewRomanPSMT"/>
              </a:rPr>
              <a:t>페이징</a:t>
            </a:r>
            <a:r>
              <a:rPr lang="ko-KR" altLang="en-US" sz="1800" b="0" i="0" u="none" strike="noStrike" baseline="0" dirty="0">
                <a:latin typeface="TimesNewRomanPSMT"/>
              </a:rPr>
              <a:t> 처리 및 </a:t>
            </a:r>
            <a:r>
              <a:rPr lang="ko-KR" altLang="en-US" sz="1800" b="0" i="0" u="none" strike="noStrike" baseline="0" dirty="0" err="1">
                <a:latin typeface="TimesNewRomanPSMT"/>
              </a:rPr>
              <a:t>네비게이션바에</a:t>
            </a:r>
            <a:r>
              <a:rPr lang="ko-KR" altLang="en-US" sz="1800" b="0" i="0" u="none" strike="noStrike" baseline="0" dirty="0">
                <a:latin typeface="TimesNewRomanPSMT"/>
              </a:rPr>
              <a:t> 있는 </a:t>
            </a:r>
            <a:r>
              <a:rPr lang="en-US" altLang="ko-KR" sz="1800" b="0" i="0" u="none" strike="noStrike" baseline="0" dirty="0">
                <a:latin typeface="TimesNewRomanPSMT"/>
              </a:rPr>
              <a:t>Search </a:t>
            </a:r>
            <a:r>
              <a:rPr lang="ko-KR" altLang="en-US" sz="1800" b="0" i="0" u="none" strike="noStrike" baseline="0" dirty="0">
                <a:latin typeface="TimesNewRomanPSMT"/>
              </a:rPr>
              <a:t>버튼을 이용하여 상품명으로 검색이 가능하도록 구현</a:t>
            </a:r>
          </a:p>
        </p:txBody>
      </p:sp>
    </p:spTree>
    <p:extLst>
      <p:ext uri="{BB962C8B-B14F-4D97-AF65-F5344CB8AC3E}">
        <p14:creationId xmlns:p14="http://schemas.microsoft.com/office/powerpoint/2010/main" val="401474413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6.4 </a:t>
            </a:r>
            <a:r>
              <a:rPr lang="ko-KR" altLang="en-US" dirty="0"/>
              <a:t>메인 화면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D8D38059-ED31-4457-802A-B9A201A18CF2}"/>
              </a:ext>
            </a:extLst>
          </p:cNvPr>
          <p:cNvSpPr txBox="1">
            <a:spLocks/>
          </p:cNvSpPr>
          <p:nvPr/>
        </p:nvSpPr>
        <p:spPr>
          <a:xfrm>
            <a:off x="395536" y="1124744"/>
            <a:ext cx="8064896" cy="10081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800" b="0" i="0" u="none" strike="noStrike" baseline="0" dirty="0">
                <a:latin typeface="TimesNewRomanPSMT"/>
              </a:rPr>
              <a:t>@QueryProjection</a:t>
            </a:r>
            <a:r>
              <a:rPr lang="ko-KR" altLang="en-US" sz="1800" b="0" i="0" u="none" strike="noStrike" baseline="0" dirty="0">
                <a:latin typeface="TimesNewRomanPSMT"/>
              </a:rPr>
              <a:t>을 이용하여 상품 조회 시 </a:t>
            </a:r>
            <a:r>
              <a:rPr lang="en-US" altLang="ko-KR" sz="1800" b="0" i="0" u="none" strike="noStrike" baseline="0" dirty="0">
                <a:latin typeface="TimesNewRomanPSMT"/>
              </a:rPr>
              <a:t>DTO </a:t>
            </a:r>
            <a:r>
              <a:rPr lang="ko-KR" altLang="en-US" sz="1800" b="0" i="0" u="none" strike="noStrike" baseline="0" dirty="0">
                <a:latin typeface="TimesNewRomanPSMT"/>
              </a:rPr>
              <a:t>객체로 결과를 받는 예제 진행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2E86007-CBDC-40A0-BFA5-A71BEA37B4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2132856"/>
            <a:ext cx="6120680" cy="3884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0865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6.4 </a:t>
            </a:r>
            <a:r>
              <a:rPr lang="ko-KR" altLang="en-US" dirty="0"/>
              <a:t>메인 화면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86DE17C-3FAA-44A2-9322-05E2A7B8B4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1371600"/>
            <a:ext cx="7153275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25993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6.4 </a:t>
            </a:r>
            <a:r>
              <a:rPr lang="ko-KR" altLang="en-US" dirty="0"/>
              <a:t>메인 화면</a:t>
            </a: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A7C49466-8439-4216-ACDD-D2C00E8118A4}"/>
              </a:ext>
            </a:extLst>
          </p:cNvPr>
          <p:cNvSpPr txBox="1">
            <a:spLocks/>
          </p:cNvSpPr>
          <p:nvPr/>
        </p:nvSpPr>
        <p:spPr>
          <a:xfrm>
            <a:off x="395536" y="1124744"/>
            <a:ext cx="8064896" cy="10081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800" b="0" i="0" u="none" strike="noStrike" baseline="0" dirty="0">
                <a:latin typeface="YDVYMjOStd12"/>
              </a:rPr>
              <a:t>@</a:t>
            </a:r>
            <a:r>
              <a:rPr lang="en-US" altLang="ko-KR" sz="1800" b="0" i="0" u="none" strike="noStrike" baseline="0" dirty="0">
                <a:latin typeface="TimesNewRomanPSMT"/>
              </a:rPr>
              <a:t>QueryProjection</a:t>
            </a:r>
            <a:r>
              <a:rPr lang="ko-KR" altLang="en-US" sz="1800" b="0" i="0" u="none" strike="noStrike" baseline="0" dirty="0">
                <a:latin typeface="YDVYMjOStd12"/>
              </a:rPr>
              <a:t>을 사용할 때 </a:t>
            </a:r>
            <a:r>
              <a:rPr lang="en-US" altLang="ko-KR" sz="1800" b="0" i="0" u="none" strike="noStrike" baseline="0" dirty="0">
                <a:latin typeface="YDVYMjOStd12"/>
              </a:rPr>
              <a:t>[</a:t>
            </a:r>
            <a:r>
              <a:rPr lang="en-US" altLang="ko-KR" sz="1800" b="0" i="0" u="none" strike="noStrike" baseline="0" dirty="0">
                <a:latin typeface="TimesNewRomanPSMT"/>
              </a:rPr>
              <a:t>maven compile</a:t>
            </a:r>
            <a:r>
              <a:rPr lang="en-US" altLang="ko-KR" sz="1800" b="0" i="0" u="none" strike="noStrike" baseline="0" dirty="0">
                <a:latin typeface="YDVYMjOStd12"/>
              </a:rPr>
              <a:t>]</a:t>
            </a:r>
            <a:r>
              <a:rPr lang="ko-KR" altLang="en-US" sz="1800" b="0" i="0" u="none" strike="noStrike" baseline="0" dirty="0">
                <a:latin typeface="YDVYMjOStd12"/>
              </a:rPr>
              <a:t>을 실행해 </a:t>
            </a:r>
            <a:r>
              <a:rPr lang="en-US" altLang="ko-KR" sz="1800" b="0" i="0" u="none" strike="noStrike" baseline="0" dirty="0" err="1">
                <a:latin typeface="TimesNewRomanPSMT"/>
              </a:rPr>
              <a:t>QDto</a:t>
            </a:r>
            <a:r>
              <a:rPr lang="en-US" altLang="ko-KR" sz="1800" b="0" i="0" u="none" strike="noStrike" baseline="0" dirty="0">
                <a:latin typeface="TimesNewRomanPSMT"/>
              </a:rPr>
              <a:t> </a:t>
            </a:r>
            <a:r>
              <a:rPr lang="ko-KR" altLang="en-US" sz="1800" b="0" i="0" u="none" strike="noStrike" baseline="0" dirty="0">
                <a:latin typeface="YDVYMjOStd12"/>
              </a:rPr>
              <a:t>파일을 생성</a:t>
            </a:r>
            <a:endParaRPr lang="ko-KR" altLang="en-US" sz="1800" b="0" i="0" u="none" strike="noStrike" baseline="0" dirty="0">
              <a:latin typeface="TimesNewRomanPSMT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CBC6516-AAD8-47AF-AE20-5C728403EB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2780928"/>
            <a:ext cx="3310284" cy="208823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63204BC-9898-49CE-AA2D-F4944E9736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0141" y="2513744"/>
            <a:ext cx="3342074" cy="262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3681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6.1</a:t>
            </a:r>
            <a:r>
              <a:rPr lang="ko-KR" altLang="en-US" dirty="0"/>
              <a:t> 상품 등록하기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4962589-2C4F-4576-9CB1-15752EE9B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566514"/>
            <a:ext cx="5688632" cy="4284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55424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6.4 </a:t>
            </a:r>
            <a:r>
              <a:rPr lang="ko-KR" altLang="en-US" dirty="0"/>
              <a:t>메인 화면</a:t>
            </a: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A7C49466-8439-4216-ACDD-D2C00E8118A4}"/>
              </a:ext>
            </a:extLst>
          </p:cNvPr>
          <p:cNvSpPr txBox="1">
            <a:spLocks/>
          </p:cNvSpPr>
          <p:nvPr/>
        </p:nvSpPr>
        <p:spPr>
          <a:xfrm>
            <a:off x="395536" y="1196752"/>
            <a:ext cx="8064896" cy="6480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800" b="0" i="0" u="none" strike="noStrike" baseline="0" dirty="0">
                <a:latin typeface="YDVYMjOStd12"/>
              </a:rPr>
              <a:t>메인 페이지 상품 리스트 조회 쿼리 작성</a:t>
            </a:r>
            <a:endParaRPr lang="ko-KR" altLang="en-US" sz="1800" b="0" i="0" u="none" strike="noStrike" baseline="0" dirty="0">
              <a:latin typeface="TimesNewRomanPSMT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4157693-99F7-4FC0-B985-BDC03A4B49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1772816"/>
            <a:ext cx="7025605" cy="4277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24855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6.4 </a:t>
            </a:r>
            <a:r>
              <a:rPr lang="ko-KR" altLang="en-US" dirty="0"/>
              <a:t>메인 화면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AD964247-9FB1-4C4C-A9A0-55D0BC83F36E}"/>
              </a:ext>
            </a:extLst>
          </p:cNvPr>
          <p:cNvGrpSpPr/>
          <p:nvPr/>
        </p:nvGrpSpPr>
        <p:grpSpPr>
          <a:xfrm>
            <a:off x="395536" y="1199614"/>
            <a:ext cx="6768752" cy="4458771"/>
            <a:chOff x="251520" y="980728"/>
            <a:chExt cx="6768752" cy="4458771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D68E6C0B-9D11-40A4-A356-4FCA580CCF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1520" y="980728"/>
              <a:ext cx="6768752" cy="3796522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3D93D651-8024-4A4B-B534-17BCF38BE4D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0598" y="4653136"/>
              <a:ext cx="6699674" cy="7863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9795912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6.4 </a:t>
            </a:r>
            <a:r>
              <a:rPr lang="ko-KR" altLang="en-US" dirty="0"/>
              <a:t>메인 화면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8A158D5-A025-4BC1-93CE-D85E420941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1052736"/>
            <a:ext cx="4813523" cy="5142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66009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6.4 </a:t>
            </a:r>
            <a:r>
              <a:rPr lang="ko-KR" altLang="en-US" dirty="0"/>
              <a:t>메인 화면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52B4A88-0AA1-4E6F-A05B-BCF190D5E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1124744"/>
            <a:ext cx="6134685" cy="5026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2529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6.4 </a:t>
            </a:r>
            <a:r>
              <a:rPr lang="ko-KR" altLang="en-US" dirty="0"/>
              <a:t>메인 화면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D996EFC2-3F7C-4503-B89A-FA91E4CC52D2}"/>
              </a:ext>
            </a:extLst>
          </p:cNvPr>
          <p:cNvGrpSpPr/>
          <p:nvPr/>
        </p:nvGrpSpPr>
        <p:grpSpPr>
          <a:xfrm>
            <a:off x="251520" y="950584"/>
            <a:ext cx="4032448" cy="5450670"/>
            <a:chOff x="323528" y="908720"/>
            <a:chExt cx="5348263" cy="6962838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9B2D8F65-83D0-463F-8A75-B49589C96E1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3528" y="908720"/>
              <a:ext cx="5348263" cy="3000770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0B2F30F7-C1BC-4525-94F6-DCECC14EDEF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6672" y="3789040"/>
              <a:ext cx="5233440" cy="40825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6913108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6.4 </a:t>
            </a:r>
            <a:r>
              <a:rPr lang="ko-KR" altLang="en-US" dirty="0"/>
              <a:t>메인 화면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1996A04E-ECF3-4ECA-9098-8E0482B1477F}"/>
              </a:ext>
            </a:extLst>
          </p:cNvPr>
          <p:cNvSpPr txBox="1">
            <a:spLocks/>
          </p:cNvSpPr>
          <p:nvPr/>
        </p:nvSpPr>
        <p:spPr>
          <a:xfrm>
            <a:off x="395536" y="764704"/>
            <a:ext cx="8064896" cy="6480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800" dirty="0">
                <a:latin typeface="TimesNewRomanPSMT"/>
              </a:rPr>
              <a:t>main.html </a:t>
            </a:r>
            <a:r>
              <a:rPr lang="ko-KR" altLang="en-US" sz="1800" dirty="0">
                <a:latin typeface="TimesNewRomanPSMT"/>
              </a:rPr>
              <a:t>코드 작성</a:t>
            </a:r>
            <a:endParaRPr lang="ko-KR" altLang="en-US" sz="1800" b="0" i="0" u="none" strike="noStrike" baseline="0" dirty="0">
              <a:latin typeface="TimesNewRomanPSMT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6DBC3F3C-2B2D-47BC-B571-9881D2F6F27A}"/>
              </a:ext>
            </a:extLst>
          </p:cNvPr>
          <p:cNvGrpSpPr/>
          <p:nvPr/>
        </p:nvGrpSpPr>
        <p:grpSpPr>
          <a:xfrm>
            <a:off x="395536" y="1268760"/>
            <a:ext cx="3816424" cy="4933173"/>
            <a:chOff x="395536" y="1395160"/>
            <a:chExt cx="5089947" cy="6318941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E7FF02EF-8C59-4BE4-BD73-6CA84AB2D86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5536" y="1395160"/>
              <a:ext cx="5089947" cy="2774409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41CB18AC-C287-4D19-958A-18FE291C735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5536" y="4169569"/>
              <a:ext cx="5089947" cy="354453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9156977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6.4 </a:t>
            </a:r>
            <a:r>
              <a:rPr lang="ko-KR" altLang="en-US" dirty="0"/>
              <a:t>메인 화면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C9EB88B-7DE1-47E2-8C85-19FB712E3D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1268760"/>
            <a:ext cx="5665613" cy="462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97798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6.4 </a:t>
            </a:r>
            <a:r>
              <a:rPr lang="ko-KR" altLang="en-US" dirty="0"/>
              <a:t>메인 화면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AD14306-A0F7-4ED7-8355-FE752377A0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1052736"/>
            <a:ext cx="4570204" cy="5257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20988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6.4 </a:t>
            </a:r>
            <a:r>
              <a:rPr lang="ko-KR" altLang="en-US" dirty="0"/>
              <a:t>메인 화면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571A923D-50A4-4549-AD04-87E92446BD48}"/>
              </a:ext>
            </a:extLst>
          </p:cNvPr>
          <p:cNvGrpSpPr/>
          <p:nvPr/>
        </p:nvGrpSpPr>
        <p:grpSpPr>
          <a:xfrm>
            <a:off x="395536" y="1340768"/>
            <a:ext cx="5938496" cy="4551762"/>
            <a:chOff x="539552" y="1196752"/>
            <a:chExt cx="5938496" cy="4551762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AE0DDBFB-83A7-4DB8-947A-A830FE4ECD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9552" y="1196752"/>
              <a:ext cx="5938496" cy="2016224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B2DCD231-DE8A-4CA5-BCCD-7738429F48E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9552" y="3212976"/>
              <a:ext cx="5938496" cy="25355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2978107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6.4 </a:t>
            </a:r>
            <a:r>
              <a:rPr lang="ko-KR" altLang="en-US" dirty="0"/>
              <a:t>메인 화면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57BF9ED-12BB-4C0A-909C-3BA03F5ABA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206" y="1340768"/>
            <a:ext cx="6913587" cy="4756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0000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6.1</a:t>
            </a:r>
            <a:r>
              <a:rPr lang="ko-KR" altLang="en-US" dirty="0"/>
              <a:t> 상품 등록하기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252EB879-AC8A-44AD-BDB3-32550744B348}"/>
              </a:ext>
            </a:extLst>
          </p:cNvPr>
          <p:cNvGrpSpPr/>
          <p:nvPr/>
        </p:nvGrpSpPr>
        <p:grpSpPr>
          <a:xfrm>
            <a:off x="467544" y="1379982"/>
            <a:ext cx="6120680" cy="4290988"/>
            <a:chOff x="388796" y="1196752"/>
            <a:chExt cx="6893315" cy="4981575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49E2DFAA-2078-4D8E-BF70-9BDD38485E4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5536" y="1196752"/>
              <a:ext cx="6886575" cy="2800350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7AD326FA-2E8B-48DD-85CE-D5A006C8C0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8796" y="3997102"/>
              <a:ext cx="6886575" cy="21812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7436050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6.5 </a:t>
            </a:r>
            <a:r>
              <a:rPr lang="ko-KR" altLang="en-US" dirty="0"/>
              <a:t>상품 상세 페이지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E9C8FCC-9B9C-4BE2-94B7-2AA0DAD51C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1438575"/>
            <a:ext cx="6336704" cy="4976434"/>
          </a:xfrm>
          <a:prstGeom prst="rect">
            <a:avLst/>
          </a:prstGeom>
        </p:spPr>
      </p:pic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F205BF86-1BF4-4E93-9BBB-915717950FEC}"/>
              </a:ext>
            </a:extLst>
          </p:cNvPr>
          <p:cNvSpPr txBox="1">
            <a:spLocks/>
          </p:cNvSpPr>
          <p:nvPr/>
        </p:nvSpPr>
        <p:spPr>
          <a:xfrm>
            <a:off x="395536" y="980728"/>
            <a:ext cx="8064896" cy="648072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800" b="0" i="0" u="none" strike="noStrike" baseline="0" dirty="0">
                <a:latin typeface="YDVYMjOStd12"/>
              </a:rPr>
              <a:t>메인 페이지에서 상품 이미지나 상품 정보를 클릭 시 상품의 상세 정보를 보여주는 페이지 구현</a:t>
            </a:r>
            <a:endParaRPr lang="ko-KR" altLang="en-US" sz="1800" b="0" i="0" u="none" strike="noStrike" baseline="0" dirty="0">
              <a:latin typeface="TimesNewRomanPSMT"/>
            </a:endParaRPr>
          </a:p>
        </p:txBody>
      </p:sp>
    </p:spTree>
    <p:extLst>
      <p:ext uri="{BB962C8B-B14F-4D97-AF65-F5344CB8AC3E}">
        <p14:creationId xmlns:p14="http://schemas.microsoft.com/office/powerpoint/2010/main" val="25547635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6.5 </a:t>
            </a:r>
            <a:r>
              <a:rPr lang="ko-KR" altLang="en-US" dirty="0"/>
              <a:t>상품 상세 페이지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2FE3EA4-2B67-411C-B725-4EE346838A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908720"/>
            <a:ext cx="4447122" cy="5546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66978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6.5 </a:t>
            </a:r>
            <a:r>
              <a:rPr lang="ko-KR" altLang="en-US" dirty="0"/>
              <a:t>상품 상세 페이지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D48274D-161D-419B-A917-340E7FE252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980728"/>
            <a:ext cx="5373216" cy="5373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66481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6.5 </a:t>
            </a:r>
            <a:r>
              <a:rPr lang="ko-KR" altLang="en-US" dirty="0"/>
              <a:t>상품 상세 페이지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74378AA-4897-43C5-9221-827757A2D0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1748629"/>
            <a:ext cx="6513134" cy="3360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50544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6.5 </a:t>
            </a:r>
            <a:r>
              <a:rPr lang="ko-KR" altLang="en-US" dirty="0"/>
              <a:t>상품 상세 페이지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F287E94-8DBC-4D69-9348-687241586F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1196752"/>
            <a:ext cx="5675536" cy="4819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52911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6.5 </a:t>
            </a:r>
            <a:r>
              <a:rPr lang="ko-KR" altLang="en-US" dirty="0"/>
              <a:t>상품 상세 페이지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C19CDB0-67EA-4B36-B69F-2558A5BB2D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1412776"/>
            <a:ext cx="6281716" cy="4454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38575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6.5 </a:t>
            </a:r>
            <a:r>
              <a:rPr lang="ko-KR" altLang="en-US" dirty="0"/>
              <a:t>상품 상세 페이지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5681489-09F3-4F2F-B6F9-5F1A95492F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1484784"/>
            <a:ext cx="6625927" cy="4234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99711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6.5 </a:t>
            </a:r>
            <a:r>
              <a:rPr lang="ko-KR" altLang="en-US" dirty="0"/>
              <a:t>상품 상세 페이지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9E097E0-A546-40E8-9E91-AA3F486300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212" y="1390650"/>
            <a:ext cx="7267575" cy="407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60840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89118" y="2394473"/>
            <a:ext cx="8157370" cy="1041751"/>
          </a:xfrm>
        </p:spPr>
        <p:txBody>
          <a:bodyPr anchor="ctr">
            <a:normAutofit/>
          </a:bodyPr>
          <a:lstStyle/>
          <a:p>
            <a:r>
              <a:rPr lang="en-US" altLang="ko-KR" sz="4000" b="1" spc="-250" dirty="0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Thank you for your attention</a:t>
            </a:r>
            <a:endParaRPr lang="ko-KR" altLang="en-US" sz="4000" b="1" spc="-250" dirty="0">
              <a:solidFill>
                <a:schemeClr val="accent4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부제목 2"/>
          <p:cNvSpPr txBox="1">
            <a:spLocks/>
          </p:cNvSpPr>
          <p:nvPr/>
        </p:nvSpPr>
        <p:spPr>
          <a:xfrm>
            <a:off x="4583927" y="6021288"/>
            <a:ext cx="5460173" cy="6926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800" dirty="0">
                <a:latin typeface="나눔 고딕"/>
              </a:rPr>
              <a:t>ⓒ </a:t>
            </a:r>
            <a:r>
              <a:rPr lang="en-US" altLang="ko-KR" sz="800" dirty="0">
                <a:latin typeface="나눔 고딕"/>
              </a:rPr>
              <a:t>2021. </a:t>
            </a:r>
            <a:r>
              <a:rPr lang="ko-KR" altLang="en-US" sz="800" dirty="0" err="1">
                <a:latin typeface="나눔 고딕"/>
              </a:rPr>
              <a:t>변구훈</a:t>
            </a:r>
            <a:r>
              <a:rPr lang="ko-KR" altLang="en-US" sz="800" dirty="0">
                <a:latin typeface="나눔 고딕"/>
              </a:rPr>
              <a:t> </a:t>
            </a:r>
            <a:r>
              <a:rPr lang="en-US" altLang="ko-KR" sz="800" dirty="0">
                <a:latin typeface="나눔 고딕"/>
              </a:rPr>
              <a:t>&amp; </a:t>
            </a:r>
            <a:r>
              <a:rPr lang="ko-KR" altLang="en-US" sz="800" dirty="0" err="1">
                <a:latin typeface="나눔 고딕"/>
              </a:rPr>
              <a:t>로드북</a:t>
            </a:r>
            <a:r>
              <a:rPr lang="ko-KR" altLang="en-US" sz="800" dirty="0">
                <a:latin typeface="나눔 고딕"/>
              </a:rPr>
              <a:t> </a:t>
            </a:r>
            <a:r>
              <a:rPr lang="en-US" altLang="ko-KR" sz="800" dirty="0">
                <a:latin typeface="나눔 고딕"/>
              </a:rPr>
              <a:t>all rights reserved.</a:t>
            </a:r>
            <a:br>
              <a:rPr lang="en-US" altLang="ko-KR" sz="800" dirty="0">
                <a:latin typeface="나눔 고딕"/>
              </a:rPr>
            </a:br>
            <a:br>
              <a:rPr lang="en-US" altLang="ko-KR" sz="800" dirty="0">
                <a:latin typeface="나눔 고딕"/>
              </a:rPr>
            </a:br>
            <a:r>
              <a:rPr lang="ko-KR" altLang="en-US" sz="800" dirty="0">
                <a:latin typeface="나눔 고딕"/>
              </a:rPr>
              <a:t>이 콘텐츠의 저작권은 조휘용과 로드북에 있습니다</a:t>
            </a:r>
            <a:r>
              <a:rPr lang="en-US" altLang="ko-KR" sz="800" dirty="0">
                <a:latin typeface="나눔 고딕"/>
              </a:rPr>
              <a:t>. </a:t>
            </a:r>
            <a:br>
              <a:rPr lang="en-US" altLang="ko-KR" sz="800" dirty="0">
                <a:latin typeface="나눔 고딕"/>
              </a:rPr>
            </a:br>
            <a:r>
              <a:rPr lang="ko-KR" altLang="en-US" sz="800" dirty="0">
                <a:latin typeface="나눔 고딕"/>
              </a:rPr>
              <a:t>재배포가 가능하지만 저작권자 표시 및 콘텐츠 시작 부분에 나오는 표지를 반드시 실어야 합니다</a:t>
            </a:r>
            <a:r>
              <a:rPr lang="en-US" altLang="ko-KR" sz="800" dirty="0">
                <a:latin typeface="나눔 고딕"/>
              </a:rPr>
              <a:t>.</a:t>
            </a:r>
          </a:p>
          <a:p>
            <a:r>
              <a:rPr lang="ko-KR" altLang="en-US" sz="800" dirty="0">
                <a:latin typeface="나눔 고딕"/>
              </a:rPr>
              <a:t>수정하여 재배포할 시에는 수정한 부분을 반드시 명시해야 합니다</a:t>
            </a:r>
            <a:r>
              <a:rPr lang="en-US" altLang="ko-KR" sz="800" dirty="0">
                <a:latin typeface="나눔 고딕"/>
              </a:rPr>
              <a:t>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5026</TotalTime>
  <Words>1255</Words>
  <Application>Microsoft Office PowerPoint</Application>
  <PresentationFormat>화면 슬라이드 쇼(4:3)</PresentationFormat>
  <Paragraphs>192</Paragraphs>
  <Slides>98</Slides>
  <Notes>27</Notes>
  <HiddenSlides>0</HiddenSlides>
  <MMClips>0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98</vt:i4>
      </vt:variant>
    </vt:vector>
  </HeadingPairs>
  <TitlesOfParts>
    <vt:vector size="112" baseType="lpstr">
      <vt:lpstr>DIN-Bold</vt:lpstr>
      <vt:lpstr>TimesNewRomanPSMT</vt:lpstr>
      <vt:lpstr>YDVYGOStd12</vt:lpstr>
      <vt:lpstr>YDVYGOStd13</vt:lpstr>
      <vt:lpstr>YDVYMjOStd12</vt:lpstr>
      <vt:lpstr>나눔 고딕</vt:lpstr>
      <vt:lpstr>나눔고딕</vt:lpstr>
      <vt:lpstr>나눔고딕 ExtraBold</vt:lpstr>
      <vt:lpstr>맑은 고딕</vt:lpstr>
      <vt:lpstr>Arial</vt:lpstr>
      <vt:lpstr>Arial Narrow</vt:lpstr>
      <vt:lpstr>Courier New</vt:lpstr>
      <vt:lpstr>Franklin Gothic Medium</vt:lpstr>
      <vt:lpstr>Office 테마</vt:lpstr>
      <vt:lpstr>PowerPoint 프레젠테이션</vt:lpstr>
      <vt:lpstr>학습 목표</vt:lpstr>
      <vt:lpstr>6.1 상품 등록하기</vt:lpstr>
      <vt:lpstr>6.1 상품 등록하기</vt:lpstr>
      <vt:lpstr>6.1 상품 등록하기</vt:lpstr>
      <vt:lpstr>6.1 상품 등록하기</vt:lpstr>
      <vt:lpstr>6.1 상품 등록하기</vt:lpstr>
      <vt:lpstr>6.1 상품 등록하기</vt:lpstr>
      <vt:lpstr>6.1 상품 등록하기</vt:lpstr>
      <vt:lpstr>6.1 상품 등록하기</vt:lpstr>
      <vt:lpstr>6.1 상품 등록하기</vt:lpstr>
      <vt:lpstr>6.1 상품 등록하기</vt:lpstr>
      <vt:lpstr>6.1 상품 등록하기</vt:lpstr>
      <vt:lpstr>6.1 상품 등록하기</vt:lpstr>
      <vt:lpstr>6.1 상품 등록하기</vt:lpstr>
      <vt:lpstr>6.1 상품 등록하기</vt:lpstr>
      <vt:lpstr>6.1 상품 등록하기</vt:lpstr>
      <vt:lpstr>6.1 상품 등록하기</vt:lpstr>
      <vt:lpstr>6.1 상품 등록하기</vt:lpstr>
      <vt:lpstr>6.1 상품 등록하기</vt:lpstr>
      <vt:lpstr>6.1 상품 등록하기</vt:lpstr>
      <vt:lpstr>6.1 상품 등록하기</vt:lpstr>
      <vt:lpstr>6.1 상품 등록하기</vt:lpstr>
      <vt:lpstr>6.1 상품 등록하기</vt:lpstr>
      <vt:lpstr>6.1 상품 등록하기</vt:lpstr>
      <vt:lpstr>6.1 상품 등록하기</vt:lpstr>
      <vt:lpstr>6.1 상품 등록하기</vt:lpstr>
      <vt:lpstr>6.1 상품 등록하기</vt:lpstr>
      <vt:lpstr>6.1 상품 등록하기</vt:lpstr>
      <vt:lpstr>6.1 상품 등록하기</vt:lpstr>
      <vt:lpstr>6.1 상품 등록하기</vt:lpstr>
      <vt:lpstr>6.1 상품 등록하기</vt:lpstr>
      <vt:lpstr>6.1 상품 등록하기</vt:lpstr>
      <vt:lpstr>6.1 상품 등록하기</vt:lpstr>
      <vt:lpstr>6.1 상품 등록하기</vt:lpstr>
      <vt:lpstr>6.1 상품 등록하기</vt:lpstr>
      <vt:lpstr>6.1 상품 등록하기</vt:lpstr>
      <vt:lpstr>6.1 상품 등록하기</vt:lpstr>
      <vt:lpstr>6.1 상품 등록하기</vt:lpstr>
      <vt:lpstr>6.1 상품 등록하기</vt:lpstr>
      <vt:lpstr>6.1 상품 등록하기</vt:lpstr>
      <vt:lpstr>6.2 상품 수정하기</vt:lpstr>
      <vt:lpstr>6.2 상품 수정하기</vt:lpstr>
      <vt:lpstr>6.2 상품 수정하기</vt:lpstr>
      <vt:lpstr>6.2 상품 수정하기</vt:lpstr>
      <vt:lpstr>6.2 상품 수정하기</vt:lpstr>
      <vt:lpstr>6.2 상품 수정하기</vt:lpstr>
      <vt:lpstr>6.2 상품 수정하기</vt:lpstr>
      <vt:lpstr>6.2 상품 수정하기</vt:lpstr>
      <vt:lpstr>6.2 상품 수정하기</vt:lpstr>
      <vt:lpstr>6.2 상품 수정하기</vt:lpstr>
      <vt:lpstr>6.2 상품 수정하기</vt:lpstr>
      <vt:lpstr>6.2 상품 수정하기</vt:lpstr>
      <vt:lpstr>6.2 상품 수정하기</vt:lpstr>
      <vt:lpstr>6.2 상품 수정하기</vt:lpstr>
      <vt:lpstr>6.2 상품 수정하기</vt:lpstr>
      <vt:lpstr>6.3 상품 관리하기</vt:lpstr>
      <vt:lpstr>6.3 상품 관리하기</vt:lpstr>
      <vt:lpstr>6.3 상품 관리하기</vt:lpstr>
      <vt:lpstr>6.3 상품 관리하기</vt:lpstr>
      <vt:lpstr>6.3 상품 관리하기</vt:lpstr>
      <vt:lpstr>6.3 상품 관리하기</vt:lpstr>
      <vt:lpstr>6.3 상품 관리하기</vt:lpstr>
      <vt:lpstr>6.3 상품 관리하기</vt:lpstr>
      <vt:lpstr>6.3 상품 관리하기</vt:lpstr>
      <vt:lpstr>6.3 상품 관리하기</vt:lpstr>
      <vt:lpstr>6.3 상품 관리하기</vt:lpstr>
      <vt:lpstr>6.3 상품 관리하기</vt:lpstr>
      <vt:lpstr>6.3 상품 관리하기</vt:lpstr>
      <vt:lpstr>6.3 상품 관리하기</vt:lpstr>
      <vt:lpstr>6.3 상품 관리하기</vt:lpstr>
      <vt:lpstr>6.3 상품 관리하기</vt:lpstr>
      <vt:lpstr>6.3 상품 관리하기</vt:lpstr>
      <vt:lpstr>6.3 상품 관리하기</vt:lpstr>
      <vt:lpstr>6.3 상품 관리하기</vt:lpstr>
      <vt:lpstr>6.4 메인 화면</vt:lpstr>
      <vt:lpstr>6.4 메인 화면</vt:lpstr>
      <vt:lpstr>6.4 메인 화면</vt:lpstr>
      <vt:lpstr>6.4 메인 화면</vt:lpstr>
      <vt:lpstr>6.4 메인 화면</vt:lpstr>
      <vt:lpstr>6.4 메인 화면</vt:lpstr>
      <vt:lpstr>6.4 메인 화면</vt:lpstr>
      <vt:lpstr>6.4 메인 화면</vt:lpstr>
      <vt:lpstr>6.4 메인 화면</vt:lpstr>
      <vt:lpstr>6.4 메인 화면</vt:lpstr>
      <vt:lpstr>6.4 메인 화면</vt:lpstr>
      <vt:lpstr>6.4 메인 화면</vt:lpstr>
      <vt:lpstr>6.4 메인 화면</vt:lpstr>
      <vt:lpstr>6.4 메인 화면</vt:lpstr>
      <vt:lpstr>6.5 상품 상세 페이지</vt:lpstr>
      <vt:lpstr>6.5 상품 상세 페이지</vt:lpstr>
      <vt:lpstr>6.5 상품 상세 페이지</vt:lpstr>
      <vt:lpstr>6.5 상품 상세 페이지</vt:lpstr>
      <vt:lpstr>6.5 상품 상세 페이지</vt:lpstr>
      <vt:lpstr>6.5 상품 상세 페이지</vt:lpstr>
      <vt:lpstr>6.5 상품 상세 페이지</vt:lpstr>
      <vt:lpstr>6.5 상품 상세 페이지</vt:lpstr>
      <vt:lpstr>Thank you for your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admin</dc:creator>
  <cp:lastModifiedBy>TJ</cp:lastModifiedBy>
  <cp:revision>172</cp:revision>
  <dcterms:created xsi:type="dcterms:W3CDTF">2013-05-13T12:41:23Z</dcterms:created>
  <dcterms:modified xsi:type="dcterms:W3CDTF">2025-06-23T06:29:21Z</dcterms:modified>
</cp:coreProperties>
</file>